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59.xml" ContentType="application/vnd.openxmlformats-officedocument.presentationml.notesSlide+xml"/>
  <Override PartName="/ppt/slides/slide60.xml" ContentType="application/vnd.openxmlformats-officedocument.presentationml.slide+xml"/>
  <Override PartName="/ppt/notesSlides/notesSlide60.xml" ContentType="application/vnd.openxmlformats-officedocument.presentationml.notesSlide+xml"/>
  <Override PartName="/ppt/slides/slide61.xml" ContentType="application/vnd.openxmlformats-officedocument.presentationml.slide+xml"/>
  <Override PartName="/ppt/notesSlides/notesSlide61.xml" ContentType="application/vnd.openxmlformats-officedocument.presentationml.notesSlide+xml"/>
  <Override PartName="/ppt/slides/slide62.xml" ContentType="application/vnd.openxmlformats-officedocument.presentationml.slide+xml"/>
  <Override PartName="/ppt/notesSlides/notesSlide62.xml" ContentType="application/vnd.openxmlformats-officedocument.presentationml.notesSlide+xml"/>
  <Override PartName="/ppt/slides/slide63.xml" ContentType="application/vnd.openxmlformats-officedocument.presentationml.slide+xml"/>
  <Override PartName="/ppt/notesSlides/notesSlide63.xml" ContentType="application/vnd.openxmlformats-officedocument.presentationml.notesSlide+xml"/>
  <Override PartName="/ppt/slides/slide64.xml" ContentType="application/vnd.openxmlformats-officedocument.presentationml.slide+xml"/>
  <Override PartName="/ppt/notesSlides/notesSlide64.xml" ContentType="application/vnd.openxmlformats-officedocument.presentationml.notesSlide+xml"/>
  <Override PartName="/ppt/slides/slide65.xml" ContentType="application/vnd.openxmlformats-officedocument.presentationml.slide+xml"/>
  <Override PartName="/ppt/notesSlides/notesSlide65.xml" ContentType="application/vnd.openxmlformats-officedocument.presentationml.notesSlide+xml"/>
  <Override PartName="/ppt/slides/slide66.xml" ContentType="application/vnd.openxmlformats-officedocument.presentationml.slide+xml"/>
  <Override PartName="/ppt/notesSlides/notesSlide66.xml" ContentType="application/vnd.openxmlformats-officedocument.presentationml.notesSlide+xml"/>
  <Override PartName="/ppt/slides/slide67.xml" ContentType="application/vnd.openxmlformats-officedocument.presentationml.slide+xml"/>
  <Override PartName="/ppt/notesSlides/notesSlide67.xml" ContentType="application/vnd.openxmlformats-officedocument.presentationml.notesSlide+xml"/>
  <Override PartName="/ppt/slides/slide68.xml" ContentType="application/vnd.openxmlformats-officedocument.presentationml.slide+xml"/>
  <Override PartName="/ppt/notesSlides/notesSlide68.xml" ContentType="application/vnd.openxmlformats-officedocument.presentationml.notesSlide+xml"/>
  <Override PartName="/ppt/slides/slide69.xml" ContentType="application/vnd.openxmlformats-officedocument.presentationml.slide+xml"/>
  <Override PartName="/ppt/notesSlides/notesSlide69.xml" ContentType="application/vnd.openxmlformats-officedocument.presentationml.notesSlide+xml"/>
  <Override PartName="/ppt/slides/slide70.xml" ContentType="application/vnd.openxmlformats-officedocument.presentationml.slide+xml"/>
  <Override PartName="/ppt/notesSlides/notesSlide70.xml" ContentType="application/vnd.openxmlformats-officedocument.presentationml.notesSlide+xml"/>
  <Override PartName="/ppt/slides/slide71.xml" ContentType="application/vnd.openxmlformats-officedocument.presentationml.slide+xml"/>
  <Override PartName="/ppt/notesSlides/notesSlide71.xml" ContentType="application/vnd.openxmlformats-officedocument.presentationml.notesSlide+xml"/>
  <Override PartName="/ppt/slides/slide72.xml" ContentType="application/vnd.openxmlformats-officedocument.presentationml.slide+xml"/>
  <Override PartName="/ppt/notesSlides/notesSlide72.xml" ContentType="application/vnd.openxmlformats-officedocument.presentationml.notesSlide+xml"/>
  <Override PartName="/ppt/slides/slide73.xml" ContentType="application/vnd.openxmlformats-officedocument.presentationml.slide+xml"/>
  <Override PartName="/ppt/slides/slide74.xml" ContentType="application/vnd.openxmlformats-officedocument.presentationml.slide+xml"/>
  <Override PartName="/ppt/notesSlides/notesSlide74.xml" ContentType="application/vnd.openxmlformats-officedocument.presentationml.notesSlide+xml"/>
  <Override PartName="/ppt/slides/slide75.xml" ContentType="application/vnd.openxmlformats-officedocument.presentationml.slide+xml"/>
  <Override PartName="/ppt/slides/slide76.xml" ContentType="application/vnd.openxmlformats-officedocument.presentationml.slide+xml"/>
  <Override PartName="/ppt/notesSlides/notesSlide76.xml" ContentType="application/vnd.openxmlformats-officedocument.presentationml.notesSlide+xml"/>
  <Override PartName="/ppt/slides/slide77.xml" ContentType="application/vnd.openxmlformats-officedocument.presentationml.slide+xml"/>
  <Override PartName="/ppt/slides/slide78.xml" ContentType="application/vnd.openxmlformats-officedocument.presentationml.slide+xml"/>
  <Override PartName="/ppt/notesSlides/notesSlide73.xml" ContentType="application/vnd.openxmlformats-officedocument.presentationml.notesSlide+xml"/>
  <Override PartName="/ppt/notesSlides/notesSlide75.xml" ContentType="application/vnd.openxmlformats-officedocument.presentationml.notesSlide+xml"/>
  <Override PartName="/ppt/notesSlides/notesSlide77.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embedTrueTypeFonts="1" saveSubsetFonts="1">
  <p:sldMasterIdLst>
    <p:sldMasterId id="2147483684" r:id="rId25"/>
  </p:sldMasterIdLst>
  <p:notesMasterIdLst>
    <p:notesMasterId r:id="rId27"/>
  </p:notesMasterIdLst>
  <p:sldIdLst>
    <p:sldId id="256" r:id="rId29"/>
    <p:sldId id="389" r:id="rId31"/>
    <p:sldId id="258" r:id="rId33"/>
    <p:sldId id="259" r:id="rId35"/>
    <p:sldId id="332" r:id="rId37"/>
    <p:sldId id="260" r:id="rId39"/>
    <p:sldId id="265" r:id="rId41"/>
    <p:sldId id="305" r:id="rId43"/>
    <p:sldId id="329" r:id="rId45"/>
    <p:sldId id="330" r:id="rId46"/>
    <p:sldId id="263" r:id="rId47"/>
    <p:sldId id="264" r:id="rId49"/>
    <p:sldId id="261" r:id="rId51"/>
    <p:sldId id="267" r:id="rId53"/>
    <p:sldId id="287" r:id="rId54"/>
    <p:sldId id="288" r:id="rId56"/>
    <p:sldId id="289" r:id="rId58"/>
    <p:sldId id="336" r:id="rId60"/>
    <p:sldId id="337" r:id="rId62"/>
    <p:sldId id="338" r:id="rId64"/>
    <p:sldId id="339" r:id="rId66"/>
    <p:sldId id="340" r:id="rId68"/>
    <p:sldId id="341" r:id="rId70"/>
    <p:sldId id="345" r:id="rId72"/>
    <p:sldId id="342" r:id="rId74"/>
    <p:sldId id="333" r:id="rId76"/>
    <p:sldId id="343" r:id="rId78"/>
    <p:sldId id="344" r:id="rId80"/>
    <p:sldId id="346" r:id="rId82"/>
    <p:sldId id="347" r:id="rId84"/>
    <p:sldId id="348" r:id="rId86"/>
    <p:sldId id="349" r:id="rId88"/>
    <p:sldId id="350" r:id="rId90"/>
    <p:sldId id="351" r:id="rId91"/>
    <p:sldId id="352" r:id="rId93"/>
    <p:sldId id="353" r:id="rId95"/>
    <p:sldId id="356" r:id="rId97"/>
    <p:sldId id="391" r:id="rId99"/>
    <p:sldId id="392" r:id="rId101"/>
    <p:sldId id="354" r:id="rId103"/>
    <p:sldId id="355" r:id="rId105"/>
    <p:sldId id="357" r:id="rId107"/>
    <p:sldId id="358" r:id="rId109"/>
    <p:sldId id="359" r:id="rId111"/>
    <p:sldId id="360" r:id="rId113"/>
    <p:sldId id="363" r:id="rId115"/>
    <p:sldId id="361" r:id="rId117"/>
    <p:sldId id="362" r:id="rId119"/>
    <p:sldId id="364" r:id="rId121"/>
    <p:sldId id="365" r:id="rId123"/>
    <p:sldId id="366" r:id="rId125"/>
    <p:sldId id="367" r:id="rId127"/>
    <p:sldId id="368" r:id="rId129"/>
    <p:sldId id="369" r:id="rId131"/>
    <p:sldId id="390" r:id="rId133"/>
    <p:sldId id="370" r:id="rId135"/>
    <p:sldId id="371" r:id="rId137"/>
    <p:sldId id="373" r:id="rId139"/>
    <p:sldId id="374" r:id="rId141"/>
    <p:sldId id="375" r:id="rId143"/>
    <p:sldId id="372" r:id="rId145"/>
    <p:sldId id="376" r:id="rId147"/>
    <p:sldId id="394" r:id="rId149"/>
    <p:sldId id="395" r:id="rId151"/>
    <p:sldId id="377" r:id="rId153"/>
    <p:sldId id="378" r:id="rId155"/>
    <p:sldId id="379" r:id="rId157"/>
    <p:sldId id="380" r:id="rId159"/>
    <p:sldId id="381" r:id="rId161"/>
    <p:sldId id="382" r:id="rId163"/>
    <p:sldId id="383" r:id="rId165"/>
    <p:sldId id="393" r:id="rId167"/>
    <p:sldId id="384" r:id="rId169"/>
    <p:sldId id="385" r:id="rId170"/>
    <p:sldId id="386" r:id="rId172"/>
    <p:sldId id="387" r:id="rId173"/>
    <p:sldId id="388" r:id="rId175"/>
    <p:sldId id="268" r:id="rId17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0">
          <p15:clr>
            <a:srgbClr val="A4A3A4"/>
          </p15:clr>
        </p15:guide>
        <p15:guide id="2" pos="2878" userDrawn="0">
          <p15:clr>
            <a:srgbClr val="A4A3A4"/>
          </p15:clr>
        </p15:guide>
      </p15:sldGuideLst>
    </p:ext>
  </p:extLst>
  <p:embeddedFontLst>
    <p:embeddedFont>
      <p:font typeface="Pretendard Bold" panose="020B0600000101010101" pitchFamily="0" charset="-127">
        <p:bold r:id="rId3"/>
      </p:font>
    </p:embeddedFont>
    <p:embeddedFont>
      <p:font typeface="Pretendard ExtraBold" panose="020B0600000101010101" pitchFamily="0" charset="-127">
        <p:bold r:id="rId5"/>
      </p:font>
    </p:embeddedFont>
    <p:embeddedFont>
      <p:font typeface="Pretendard Medium" panose="020B0600000101010101" pitchFamily="0" charset="-127">
        <p:bold r:id="rId9"/>
      </p:font>
    </p:embeddedFont>
    <p:embeddedFont>
      <p:font typeface="Pretendard Regular" panose="020B0600000101010101" pitchFamily="0" charset="-127">
        <p:regular r:id="rId13"/>
      </p:font>
    </p:embeddedFont>
    <p:embeddedFont>
      <p:font typeface="Pretendard SemiBold" panose="020B0600000101010101" pitchFamily="2097273" charset="-127">
        <p:bold r:id="rId7"/>
      </p:font>
    </p:embeddedFont>
    <p:embeddedFont>
      <p:font typeface="ADLaM Display" panose="02010000000000000000" pitchFamily="2" charset="0">
        <p:regular r:id="rId1"/>
      </p:font>
    </p:embeddedFont>
    <p:embeddedFont>
      <p:font typeface="Noto Sans KR" panose="020B0200000000000000" pitchFamily="50" charset="-127">
        <p:regular r:id="rId6"/>
        <p:bold r:id="rId10"/>
      </p:font>
    </p:embeddedFont>
    <p:embeddedFont>
      <p:font typeface="Noto Sans KR Black" panose="020B0200000000000000" pitchFamily="50" charset="-127">
        <p:bold r:id="rId12"/>
      </p:font>
    </p:embeddedFont>
    <p:embeddedFont>
      <p:font typeface="Noto Sans KR Medium" panose="020B0200000000000000" pitchFamily="50" charset="-127">
        <p:regular r:id="rId8"/>
      </p:font>
    </p:embeddedFont>
    <p:embeddedFont>
      <p:font typeface="맑은 고딕" panose="020B0503020000020004" pitchFamily="50" charset="-127">
        <p:regular r:id="rId2"/>
        <p:bold r:id="rId4"/>
      </p:font>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clrMru>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95" autoAdjust="0"/>
    <p:restoredTop sz="96242" autoAdjust="0"/>
  </p:normalViewPr>
  <p:slideViewPr>
    <p:cSldViewPr snapToGrid="1" snapToObjects="1">
      <p:cViewPr varScale="1">
        <p:scale>
          <a:sx n="70" d="100"/>
          <a:sy n="70" d="100"/>
        </p:scale>
        <p:origin x="60" y="378"/>
      </p:cViewPr>
      <p:guideLst>
        <p:guide orient="horz" pos="2158"/>
        <p:guide pos="287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1" Type="http://schemas.openxmlformats.org/officeDocument/2006/relationships/font" Target="fonts/font6.fntdata"></Relationship><Relationship Id="rId2" Type="http://schemas.openxmlformats.org/officeDocument/2006/relationships/font" Target="fonts/font11.fntdata"></Relationship><Relationship Id="rId3" Type="http://schemas.openxmlformats.org/officeDocument/2006/relationships/font" Target="fonts/font1.fntdata"></Relationship><Relationship Id="rId4" Type="http://schemas.openxmlformats.org/officeDocument/2006/relationships/font" Target="fonts/font12.fntdata"></Relationship><Relationship Id="rId5" Type="http://schemas.openxmlformats.org/officeDocument/2006/relationships/font" Target="fonts/font2.fntdata"></Relationship><Relationship Id="rId6" Type="http://schemas.openxmlformats.org/officeDocument/2006/relationships/font" Target="fonts/font7.fntdata"></Relationship><Relationship Id="rId7" Type="http://schemas.openxmlformats.org/officeDocument/2006/relationships/font" Target="fonts/font5.fntdata"></Relationship><Relationship Id="rId8" Type="http://schemas.openxmlformats.org/officeDocument/2006/relationships/font" Target="fonts/font10.fntdata"></Relationship><Relationship Id="rId9" Type="http://schemas.openxmlformats.org/officeDocument/2006/relationships/font" Target="fonts/font3.fntdata"></Relationship><Relationship Id="rId10" Type="http://schemas.openxmlformats.org/officeDocument/2006/relationships/font" Target="fonts/font8.fntdata"></Relationship><Relationship Id="rId11" Type="http://schemas.openxmlformats.org/officeDocument/2006/relationships/tableStyles" Target="tableStyles.xml"></Relationship><Relationship Id="rId12" Type="http://schemas.openxmlformats.org/officeDocument/2006/relationships/font" Target="fonts/font9.fntdata"></Relationship><Relationship Id="rId13" Type="http://schemas.openxmlformats.org/officeDocument/2006/relationships/font" Target="fonts/font4.fntdata"></Relationship><Relationship Id="rId25" Type="http://schemas.openxmlformats.org/officeDocument/2006/relationships/slideMaster" Target="slideMasters/slideMaster1.xml"></Relationship><Relationship Id="rId26" Type="http://schemas.openxmlformats.org/officeDocument/2006/relationships/theme" Target="theme/theme1.xml"></Relationship><Relationship Id="rId27" Type="http://schemas.openxmlformats.org/officeDocument/2006/relationships/notesMaster" Target="notesMasters/notesMaster1.xml"></Relationship><Relationship Id="rId29" Type="http://schemas.openxmlformats.org/officeDocument/2006/relationships/slide" Target="slides/slide1.xml"></Relationship><Relationship Id="rId31" Type="http://schemas.openxmlformats.org/officeDocument/2006/relationships/slide" Target="slides/slide2.xml"></Relationship><Relationship Id="rId33" Type="http://schemas.openxmlformats.org/officeDocument/2006/relationships/slide" Target="slides/slide3.xml"></Relationship><Relationship Id="rId35" Type="http://schemas.openxmlformats.org/officeDocument/2006/relationships/slide" Target="slides/slide4.xml"></Relationship><Relationship Id="rId37" Type="http://schemas.openxmlformats.org/officeDocument/2006/relationships/slide" Target="slides/slide5.xml"></Relationship><Relationship Id="rId39" Type="http://schemas.openxmlformats.org/officeDocument/2006/relationships/slide" Target="slides/slide6.xml"></Relationship><Relationship Id="rId41" Type="http://schemas.openxmlformats.org/officeDocument/2006/relationships/slide" Target="slides/slide7.xml"></Relationship><Relationship Id="rId43" Type="http://schemas.openxmlformats.org/officeDocument/2006/relationships/slide" Target="slides/slide8.xml"></Relationship><Relationship Id="rId45" Type="http://schemas.openxmlformats.org/officeDocument/2006/relationships/slide" Target="slides/slide9.xml"></Relationship><Relationship Id="rId46" Type="http://schemas.openxmlformats.org/officeDocument/2006/relationships/slide" Target="slides/slide10.xml"></Relationship><Relationship Id="rId47" Type="http://schemas.openxmlformats.org/officeDocument/2006/relationships/slide" Target="slides/slide11.xml"></Relationship><Relationship Id="rId49" Type="http://schemas.openxmlformats.org/officeDocument/2006/relationships/slide" Target="slides/slide12.xml"></Relationship><Relationship Id="rId51" Type="http://schemas.openxmlformats.org/officeDocument/2006/relationships/slide" Target="slides/slide13.xml"></Relationship><Relationship Id="rId53" Type="http://schemas.openxmlformats.org/officeDocument/2006/relationships/slide" Target="slides/slide14.xml"></Relationship><Relationship Id="rId54" Type="http://schemas.openxmlformats.org/officeDocument/2006/relationships/slide" Target="slides/slide15.xml"></Relationship><Relationship Id="rId56" Type="http://schemas.openxmlformats.org/officeDocument/2006/relationships/slide" Target="slides/slide16.xml"></Relationship><Relationship Id="rId58" Type="http://schemas.openxmlformats.org/officeDocument/2006/relationships/slide" Target="slides/slide17.xml"></Relationship><Relationship Id="rId60" Type="http://schemas.openxmlformats.org/officeDocument/2006/relationships/slide" Target="slides/slide18.xml"></Relationship><Relationship Id="rId62" Type="http://schemas.openxmlformats.org/officeDocument/2006/relationships/slide" Target="slides/slide19.xml"></Relationship><Relationship Id="rId64" Type="http://schemas.openxmlformats.org/officeDocument/2006/relationships/slide" Target="slides/slide20.xml"></Relationship><Relationship Id="rId66" Type="http://schemas.openxmlformats.org/officeDocument/2006/relationships/slide" Target="slides/slide21.xml"></Relationship><Relationship Id="rId68" Type="http://schemas.openxmlformats.org/officeDocument/2006/relationships/slide" Target="slides/slide22.xml"></Relationship><Relationship Id="rId70" Type="http://schemas.openxmlformats.org/officeDocument/2006/relationships/slide" Target="slides/slide23.xml"></Relationship><Relationship Id="rId72" Type="http://schemas.openxmlformats.org/officeDocument/2006/relationships/slide" Target="slides/slide24.xml"></Relationship><Relationship Id="rId74" Type="http://schemas.openxmlformats.org/officeDocument/2006/relationships/slide" Target="slides/slide25.xml"></Relationship><Relationship Id="rId76" Type="http://schemas.openxmlformats.org/officeDocument/2006/relationships/slide" Target="slides/slide26.xml"></Relationship><Relationship Id="rId78" Type="http://schemas.openxmlformats.org/officeDocument/2006/relationships/slide" Target="slides/slide27.xml"></Relationship><Relationship Id="rId80" Type="http://schemas.openxmlformats.org/officeDocument/2006/relationships/slide" Target="slides/slide28.xml"></Relationship><Relationship Id="rId82" Type="http://schemas.openxmlformats.org/officeDocument/2006/relationships/slide" Target="slides/slide29.xml"></Relationship><Relationship Id="rId84" Type="http://schemas.openxmlformats.org/officeDocument/2006/relationships/slide" Target="slides/slide30.xml"></Relationship><Relationship Id="rId86" Type="http://schemas.openxmlformats.org/officeDocument/2006/relationships/slide" Target="slides/slide31.xml"></Relationship><Relationship Id="rId88" Type="http://schemas.openxmlformats.org/officeDocument/2006/relationships/slide" Target="slides/slide32.xml"></Relationship><Relationship Id="rId90" Type="http://schemas.openxmlformats.org/officeDocument/2006/relationships/slide" Target="slides/slide33.xml"></Relationship><Relationship Id="rId91" Type="http://schemas.openxmlformats.org/officeDocument/2006/relationships/slide" Target="slides/slide34.xml"></Relationship><Relationship Id="rId93" Type="http://schemas.openxmlformats.org/officeDocument/2006/relationships/slide" Target="slides/slide35.xml"></Relationship><Relationship Id="rId95" Type="http://schemas.openxmlformats.org/officeDocument/2006/relationships/slide" Target="slides/slide36.xml"></Relationship><Relationship Id="rId97" Type="http://schemas.openxmlformats.org/officeDocument/2006/relationships/slide" Target="slides/slide37.xml"></Relationship><Relationship Id="rId99" Type="http://schemas.openxmlformats.org/officeDocument/2006/relationships/slide" Target="slides/slide38.xml"></Relationship><Relationship Id="rId101" Type="http://schemas.openxmlformats.org/officeDocument/2006/relationships/slide" Target="slides/slide39.xml"></Relationship><Relationship Id="rId103" Type="http://schemas.openxmlformats.org/officeDocument/2006/relationships/slide" Target="slides/slide40.xml"></Relationship><Relationship Id="rId105" Type="http://schemas.openxmlformats.org/officeDocument/2006/relationships/slide" Target="slides/slide41.xml"></Relationship><Relationship Id="rId107" Type="http://schemas.openxmlformats.org/officeDocument/2006/relationships/slide" Target="slides/slide42.xml"></Relationship><Relationship Id="rId109" Type="http://schemas.openxmlformats.org/officeDocument/2006/relationships/slide" Target="slides/slide43.xml"></Relationship><Relationship Id="rId111" Type="http://schemas.openxmlformats.org/officeDocument/2006/relationships/slide" Target="slides/slide44.xml"></Relationship><Relationship Id="rId113" Type="http://schemas.openxmlformats.org/officeDocument/2006/relationships/slide" Target="slides/slide45.xml"></Relationship><Relationship Id="rId115" Type="http://schemas.openxmlformats.org/officeDocument/2006/relationships/slide" Target="slides/slide46.xml"></Relationship><Relationship Id="rId117" Type="http://schemas.openxmlformats.org/officeDocument/2006/relationships/slide" Target="slides/slide47.xml"></Relationship><Relationship Id="rId119" Type="http://schemas.openxmlformats.org/officeDocument/2006/relationships/slide" Target="slides/slide48.xml"></Relationship><Relationship Id="rId121" Type="http://schemas.openxmlformats.org/officeDocument/2006/relationships/slide" Target="slides/slide49.xml"></Relationship><Relationship Id="rId123" Type="http://schemas.openxmlformats.org/officeDocument/2006/relationships/slide" Target="slides/slide50.xml"></Relationship><Relationship Id="rId125" Type="http://schemas.openxmlformats.org/officeDocument/2006/relationships/slide" Target="slides/slide51.xml"></Relationship><Relationship Id="rId127" Type="http://schemas.openxmlformats.org/officeDocument/2006/relationships/slide" Target="slides/slide52.xml"></Relationship><Relationship Id="rId129" Type="http://schemas.openxmlformats.org/officeDocument/2006/relationships/slide" Target="slides/slide53.xml"></Relationship><Relationship Id="rId131" Type="http://schemas.openxmlformats.org/officeDocument/2006/relationships/slide" Target="slides/slide54.xml"></Relationship><Relationship Id="rId133" Type="http://schemas.openxmlformats.org/officeDocument/2006/relationships/slide" Target="slides/slide55.xml"></Relationship><Relationship Id="rId135" Type="http://schemas.openxmlformats.org/officeDocument/2006/relationships/slide" Target="slides/slide56.xml"></Relationship><Relationship Id="rId137" Type="http://schemas.openxmlformats.org/officeDocument/2006/relationships/slide" Target="slides/slide57.xml"></Relationship><Relationship Id="rId139" Type="http://schemas.openxmlformats.org/officeDocument/2006/relationships/slide" Target="slides/slide58.xml"></Relationship><Relationship Id="rId141" Type="http://schemas.openxmlformats.org/officeDocument/2006/relationships/slide" Target="slides/slide59.xml"></Relationship><Relationship Id="rId143" Type="http://schemas.openxmlformats.org/officeDocument/2006/relationships/slide" Target="slides/slide60.xml"></Relationship><Relationship Id="rId145" Type="http://schemas.openxmlformats.org/officeDocument/2006/relationships/slide" Target="slides/slide61.xml"></Relationship><Relationship Id="rId147" Type="http://schemas.openxmlformats.org/officeDocument/2006/relationships/slide" Target="slides/slide62.xml"></Relationship><Relationship Id="rId149" Type="http://schemas.openxmlformats.org/officeDocument/2006/relationships/slide" Target="slides/slide63.xml"></Relationship><Relationship Id="rId151" Type="http://schemas.openxmlformats.org/officeDocument/2006/relationships/slide" Target="slides/slide64.xml"></Relationship><Relationship Id="rId153" Type="http://schemas.openxmlformats.org/officeDocument/2006/relationships/slide" Target="slides/slide65.xml"></Relationship><Relationship Id="rId155" Type="http://schemas.openxmlformats.org/officeDocument/2006/relationships/slide" Target="slides/slide66.xml"></Relationship><Relationship Id="rId157" Type="http://schemas.openxmlformats.org/officeDocument/2006/relationships/slide" Target="slides/slide67.xml"></Relationship><Relationship Id="rId159" Type="http://schemas.openxmlformats.org/officeDocument/2006/relationships/slide" Target="slides/slide68.xml"></Relationship><Relationship Id="rId161" Type="http://schemas.openxmlformats.org/officeDocument/2006/relationships/slide" Target="slides/slide69.xml"></Relationship><Relationship Id="rId163" Type="http://schemas.openxmlformats.org/officeDocument/2006/relationships/slide" Target="slides/slide70.xml"></Relationship><Relationship Id="rId165" Type="http://schemas.openxmlformats.org/officeDocument/2006/relationships/slide" Target="slides/slide71.xml"></Relationship><Relationship Id="rId167" Type="http://schemas.openxmlformats.org/officeDocument/2006/relationships/slide" Target="slides/slide72.xml"></Relationship><Relationship Id="rId169" Type="http://schemas.openxmlformats.org/officeDocument/2006/relationships/slide" Target="slides/slide73.xml"></Relationship><Relationship Id="rId170" Type="http://schemas.openxmlformats.org/officeDocument/2006/relationships/slide" Target="slides/slide74.xml"></Relationship><Relationship Id="rId172" Type="http://schemas.openxmlformats.org/officeDocument/2006/relationships/slide" Target="slides/slide75.xml"></Relationship><Relationship Id="rId173" Type="http://schemas.openxmlformats.org/officeDocument/2006/relationships/slide" Target="slides/slide76.xml"></Relationship><Relationship Id="rId175" Type="http://schemas.openxmlformats.org/officeDocument/2006/relationships/slide" Target="slides/slide77.xml"></Relationship><Relationship Id="rId176" Type="http://schemas.openxmlformats.org/officeDocument/2006/relationships/slide" Target="slides/slide78.xml"></Relationship><Relationship Id="rId180" Type="http://schemas.openxmlformats.org/officeDocument/2006/relationships/viewProps" Target="viewProps.xml"></Relationship><Relationship Id="rId181"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70607-ED9F-4CA3-ACB6-4A2534F75B28}" type="datetimeFigureOut">
              <a:rPr lang="ko-KR" altLang="en-US" smtClean="0"/>
              <a:t>2025-07-27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820728-D247-4050-8E47-7098BDAA0A4A}" type="slidenum">
              <a:rPr lang="ko-KR" altLang="en-US" smtClean="0"/>
              <a:t>‹#›</a:t>
            </a:fld>
            <a:endParaRPr lang="ko-KR" altLang="en-US"/>
          </a:p>
        </p:txBody>
      </p:sp>
    </p:spTree>
    <p:extLst>
      <p:ext uri="{BB962C8B-B14F-4D97-AF65-F5344CB8AC3E}">
        <p14:creationId xmlns:p14="http://schemas.microsoft.com/office/powerpoint/2010/main" val="420369742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1.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11.xml"></Relationship></Relationships>
</file>

<file path=ppt/notesSlides/_rels/notesSlide12.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12.xml"></Relationship></Relationships>
</file>

<file path=ppt/notesSlides/_rels/notesSlide13.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13.xml"></Relationship></Relationships>
</file>

<file path=ppt/notesSlides/_rels/notesSlide15.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15.xml"></Relationship></Relationships>
</file>

<file path=ppt/notesSlides/_rels/notesSlide16.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16.xml"></Relationship></Relationships>
</file>

<file path=ppt/notesSlides/_rels/notesSlide17.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17.xml"></Relationship></Relationships>
</file>

<file path=ppt/notesSlides/_rels/notesSlide18.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18.xml"></Relationship></Relationships>
</file>

<file path=ppt/notesSlides/_rels/notesSlide19.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19.xml"></Relationship></Relationships>
</file>

<file path=ppt/notesSlides/_rels/notesSlide2.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2.xml"></Relationship></Relationships>
</file>

<file path=ppt/notesSlides/_rels/notesSlide20.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20.xml"></Relationship></Relationships>
</file>

<file path=ppt/notesSlides/_rels/notesSlide21.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21.xml"></Relationship></Relationships>
</file>

<file path=ppt/notesSlides/_rels/notesSlide22.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22.xml"></Relationship></Relationships>
</file>

<file path=ppt/notesSlides/_rels/notesSlide23.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23.xml"></Relationship></Relationships>
</file>

<file path=ppt/notesSlides/_rels/notesSlide2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4.xml"></Relationship></Relationships>
</file>

<file path=ppt/notesSlides/_rels/notesSlide25.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25.xml"></Relationship></Relationships>
</file>

<file path=ppt/notesSlides/_rels/notesSlide2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6.xml"></Relationship></Relationships>
</file>

<file path=ppt/notesSlides/_rels/notesSlide27.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27.xml"></Relationship></Relationships>
</file>

<file path=ppt/notesSlides/_rels/notesSlide28.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28.xml"></Relationship></Relationships>
</file>

<file path=ppt/notesSlides/_rels/notesSlide29.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29.xml"></Relationship></Relationships>
</file>

<file path=ppt/notesSlides/_rels/notesSlide3.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xml"></Relationship></Relationships>
</file>

<file path=ppt/notesSlides/_rels/notesSlide30.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0.xml"></Relationship></Relationships>
</file>

<file path=ppt/notesSlides/_rels/notesSlide31.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1.xml"></Relationship></Relationships>
</file>

<file path=ppt/notesSlides/_rels/notesSlide32.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2.xml"></Relationship></Relationships>
</file>

<file path=ppt/notesSlides/_rels/notesSlide34.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4.xml"></Relationship></Relationships>
</file>

<file path=ppt/notesSlides/_rels/notesSlide35.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5.xml"></Relationship></Relationships>
</file>

<file path=ppt/notesSlides/_rels/notesSlide36.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6.xml"></Relationship></Relationships>
</file>

<file path=ppt/notesSlides/_rels/notesSlide37.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7.xml"></Relationship></Relationships>
</file>

<file path=ppt/notesSlides/_rels/notesSlide38.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8.xml"></Relationship></Relationships>
</file>

<file path=ppt/notesSlides/_rels/notesSlide39.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39.xml"></Relationship></Relationships>
</file>

<file path=ppt/notesSlides/_rels/notesSlide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xml"></Relationship></Relationships>
</file>

<file path=ppt/notesSlides/_rels/notesSlide40.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0.xml"></Relationship></Relationships>
</file>

<file path=ppt/notesSlides/_rels/notesSlide41.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1.xml"></Relationship></Relationships>
</file>

<file path=ppt/notesSlides/_rels/notesSlide42.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2.xml"></Relationship></Relationships>
</file>

<file path=ppt/notesSlides/_rels/notesSlide43.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3.xml"></Relationship></Relationships>
</file>

<file path=ppt/notesSlides/_rels/notesSlide44.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4.xml"></Relationship></Relationships>
</file>

<file path=ppt/notesSlides/_rels/notesSlide45.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5.xml"></Relationship></Relationships>
</file>

<file path=ppt/notesSlides/_rels/notesSlide46.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6.xml"></Relationship></Relationships>
</file>

<file path=ppt/notesSlides/_rels/notesSlide47.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7.xml"></Relationship></Relationships>
</file>

<file path=ppt/notesSlides/_rels/notesSlide48.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8.xml"></Relationship></Relationships>
</file>

<file path=ppt/notesSlides/_rels/notesSlide49.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49.xml"></Relationship></Relationships>
</file>

<file path=ppt/notesSlides/_rels/notesSlide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xml"></Relationship></Relationships>
</file>

<file path=ppt/notesSlides/_rels/notesSlide50.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0.xml"></Relationship></Relationships>
</file>

<file path=ppt/notesSlides/_rels/notesSlide51.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1.xml"></Relationship></Relationships>
</file>

<file path=ppt/notesSlides/_rels/notesSlide52.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2.xml"></Relationship></Relationships>
</file>

<file path=ppt/notesSlides/_rels/notesSlide53.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3.xml"></Relationship></Relationships>
</file>

<file path=ppt/notesSlides/_rels/notesSlide54.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4.xml"></Relationship></Relationships>
</file>

<file path=ppt/notesSlides/_rels/notesSlide55.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5.xml"></Relationship></Relationships>
</file>

<file path=ppt/notesSlides/_rels/notesSlide56.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6.xml"></Relationship></Relationships>
</file>

<file path=ppt/notesSlides/_rels/notesSlide57.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7.xml"></Relationship></Relationships>
</file>

<file path=ppt/notesSlides/_rels/notesSlide58.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8.xml"></Relationship></Relationships>
</file>

<file path=ppt/notesSlides/_rels/notesSlide59.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59.xml"></Relationship></Relationships>
</file>

<file path=ppt/notesSlides/_rels/notesSlide6.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xml"></Relationship></Relationships>
</file>

<file path=ppt/notesSlides/_rels/notesSlide60.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0.xml"></Relationship></Relationships>
</file>

<file path=ppt/notesSlides/_rels/notesSlide61.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1.xml"></Relationship></Relationships>
</file>

<file path=ppt/notesSlides/_rels/notesSlide62.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2.xml"></Relationship></Relationships>
</file>

<file path=ppt/notesSlides/_rels/notesSlide63.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3.xml"></Relationship></Relationships>
</file>

<file path=ppt/notesSlides/_rels/notesSlide64.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4.xml"></Relationship></Relationships>
</file>

<file path=ppt/notesSlides/_rels/notesSlide65.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5.xml"></Relationship></Relationships>
</file>

<file path=ppt/notesSlides/_rels/notesSlide66.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6.xml"></Relationship></Relationships>
</file>

<file path=ppt/notesSlides/_rels/notesSlide67.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7.xml"></Relationship></Relationships>
</file>

<file path=ppt/notesSlides/_rels/notesSlide68.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8.xml"></Relationship></Relationships>
</file>

<file path=ppt/notesSlides/_rels/notesSlide69.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69.xml"></Relationship></Relationships>
</file>

<file path=ppt/notesSlides/_rels/notesSlide7.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7.xml"></Relationship></Relationships>
</file>

<file path=ppt/notesSlides/_rels/notesSlide70.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70.xml"></Relationship></Relationships>
</file>

<file path=ppt/notesSlides/_rels/notesSlide71.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71.xml"></Relationship></Relationships>
</file>

<file path=ppt/notesSlides/_rels/notesSlide72.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72.xml"></Relationship></Relationships>
</file>

<file path=ppt/notesSlides/_rels/notesSlide73.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73.xml"></Relationship></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Relationship Id="rId2" Type="http://schemas.openxmlformats.org/officeDocument/2006/relationships/notesMaster" Target="../notesMasters/notesMaster1.xml"></Relationship></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Relationship Id="rId2" Type="http://schemas.openxmlformats.org/officeDocument/2006/relationships/notesMaster" Target="../notesMasters/notesMaster1.xml"></Relationship></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Relationship Id="rId2" Type="http://schemas.openxmlformats.org/officeDocument/2006/relationships/notesMaster" Target="../notesMasters/notesMaster1.xml"></Relationship></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Relationship Id="rId2" Type="http://schemas.openxmlformats.org/officeDocument/2006/relationships/notesMaster" Target="../notesMasters/notesMaster1.xml"></Relationship></Relationships>
</file>

<file path=ppt/notesSlides/_rels/notesSlide8.xml.rels><?xml version="1.0" encoding="UTF-8"?>
<Relationships xmlns="http://schemas.openxmlformats.org/package/2006/relationships"><Relationship Id="rId2" Type="http://schemas.openxmlformats.org/officeDocument/2006/relationships/notesMaster" Target="../notesMasters/notesMaster1.xml"></Relationship><Relationship Id="rId3" Type="http://schemas.openxmlformats.org/officeDocument/2006/relationships/slide" Target="../slides/slide8.xml"></Relationship></Relationships>
</file>

<file path=ppt/notesSlides/notesSlide1.xml><?xml version="1.0" encoding="utf-8"?>
<p:notes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7035" cy="3086735"/>
          </a:xfrm>
        </p:spPr>
      </p:sp>
      <p:sp>
        <p:nvSpPr>
          <p:cNvPr id="3" name="슬라이드 노트 개체 틀 2"/>
          <p:cNvSpPr>
            <a:spLocks noGrp="1"/>
          </p:cNvSpPr>
          <p:nvPr>
            <p:ph type="body" idx="1"/>
          </p:nvPr>
        </p:nvSpPr>
        <p:spPr>
          <a:xfrm>
            <a:off x="685800" y="4400550"/>
            <a:ext cx="5487035" cy="3601085"/>
          </a:xfrm>
        </p:spPr>
        <p:txBody>
          <a:bodyPr wrap="square" lIns="91440" tIns="45720" rIns="91440" bIns="45720" numCol="1" vert="horz" anchor="t">
            <a:noAutofit/>
          </a:bodyPr>
          <a:lstStyle/>
          <a:p>
            <a:pPr marL="0" indent="0"/>
            <a:r>
              <a:rPr lang="ko-KR" altLang="en-US"/>
              <a:t>7번 국도 맛집 정보 공유 및 리뷰 커뮤니티 웹사이트 발표 시작하겠습니다.</a:t>
            </a:r>
            <a:endParaRPr lang="ko-KR" altLang="en-US"/>
          </a:p>
        </p:txBody>
      </p:sp>
      <p:sp>
        <p:nvSpPr>
          <p:cNvPr id="4" name="슬라이드 번호 개체 틀 3"/>
          <p:cNvSpPr>
            <a:spLocks noGrp="1"/>
          </p:cNvSpPr>
          <p:nvPr>
            <p:ph type="sldNum" sz="quarter" idx="5"/>
          </p:nvPr>
        </p:nvSpPr>
        <p:spPr>
          <a:xfrm>
            <a:off x="3884930" y="8685530"/>
            <a:ext cx="2972435" cy="459105"/>
          </a:xfrm>
        </p:spPr>
        <p:txBody>
          <a:bodyPr/>
          <a:lstStyle/>
          <a:p>
            <a:fld id="{49820728-D247-4050-8E47-7098BDAA0A4A}" type="slidenum">
              <a:rPr lang="ko-KR" altLang="en-US" smtClean="0"/>
              <a:t>1</a:t>
            </a:fld>
            <a:endParaRPr lang="ko-KR" altLang="en-US"/>
          </a:p>
        </p:txBody>
      </p:sp>
    </p:spTree>
    <p:extLst>
      <p:ext uri="{BB962C8B-B14F-4D97-AF65-F5344CB8AC3E}">
        <p14:creationId xmlns:p14="http://schemas.microsoft.com/office/powerpoint/2010/main" val="245352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다음으로는 상태 다이어그램입니다. 로그인 여부가 확인, 사이드바 메뉴 클릭으로 인해서 어떤 컨텐츠가 나오는지 확인할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ERD는 여기 중간에 보이는게 유저 테이블이고 유저에서 권한으로 나눠지는 권한 테이블 유저간 서로 팔로우 할 수 있는 팔로우 테이블 그리고 사용자가 직접 게시글을 생성할 수 있는 게시글 테이블, 카카오맵에서 크롤링한 데이터들은 여기 음식점 테이블에 들어가고 음식점에도 리뷰를 남길 수 있게 리뷰 테이블도 있습니다. 게시글에서 댓글, 좋아요 태그, 신고 등 대부분의 데이터를 담을 수 있게 테이블 설계를 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요구사항 정의서 입니다. 각 페이지에 맞게 기능을 나눠서 작성했습니다.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로그인 전 저희 첫 페이지 메인 화면입니다. 1번에 저희 페이지 설명이 있고 로그인 버트을 누르면 로그인 모달창이 나옵니다.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로그인 모달창을 띄우면 아이디 또는 이메일로 로그인 할 수 있게 만들었습니다. 아이디 또는 이메일과 비밀번호가 일치하면 로그인이 됩니다.  로그인 방식에는 일반 회원가입해서 할 수 있는 로그인과 구글로그인, 카카오 로그인을 할 수 있습니다. 아무래도 회원가입 시 적어야할 내용, 인증 방식이 다소 사용자 입장에서 귀찮을 수 있기때문에 소셜로그인 방식도 채택하게 되었습니다.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회원가입 창인데 아이디 중복확인, 비밀번호 중복확인, 그리고 이메일을 통한 인증번호 확인과 닉네임 중복확인, 이용약관 동의 등 모두 되어야만 정상적으로 회원가입을 할 수 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아이디 중복확인이 되는 과정을 SQL 쿼리로 보여드리자면 다음과 같습니다.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회원가입할때 모두 중복확인 버튼을 누르고 사용가능한 아이디라는 문구가 떠야 정상적으로 아이디를 사용할 수 있고 비밀번호는 최소 8자리 이상으로 제한을 뒀습니다.</a:t>
            </a:r>
            <a:endParaRPr lang="ko-KR" altLang="en-US"/>
          </a:p>
          <a:p>
            <a:pPr marL="0" indent="0"/>
            <a:endParaRPr lang="ko-KR" altLang="en-US"/>
          </a:p>
          <a:p>
            <a:pPr marL="0" indent="0"/>
            <a:r>
              <a:rPr lang="ko-KR" altLang="en-US"/>
              <a:t>* 로그인 아이디는 VARCHAR2(50) 정도</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목차는 첫번째로 팀소개, 프로젝트 개요, 메뉴 구조도, 사용 기술 스택, WBS, ... 화면결과, 소감 순으로 발표 하겠습니다.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이메일 인증 코드 전송인데 본인 이메일을 적고 인증코드 전송 버튼을 누르게 되면 다음 사진과 같이 인증코드 4자리가 오게 됩니다. 인증코드 입력하고 인증코드가 맞으면 인증되었습니다 문구가 뜹니다.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저희는 사용자들 간에 서로 게시물, 댓글 등 소통할 수 있는 기능들이 있어서 이렇게 사용자가 직접 프로필이미지, 자기소개 등을 추가 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비밀번호 변경입니다. 비밀번호 변경도 회원가입 할때 인증코드 확인 기능과 똑같이 비밀번호 변경에서도 인증코드를 통해 비밀번호 재설정을 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이용약관입니다. 이용약관 버튼 클릭 시 모달창으로 확인 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4.xml><?xml version="1.0" encoding="utf-8"?>
<p:notes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925BA01E-DEB4-0CE7-6905-3B67E8F7EE4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4C45D81-F589-C0C5-F96F-73646C51193C}"/>
              </a:ext>
            </a:extLst>
          </p:cNvPr>
          <p:cNvSpPr>
            <a:spLocks noGrp="1" noRot="1" noChangeAspect="1"/>
          </p:cNvSpPr>
          <p:nvPr>
            <p:ph type="sldImg"/>
          </p:nvPr>
        </p:nvSpPr>
        <p:spPr>
          <a:xfrm>
            <a:off x="685800" y="1143000"/>
            <a:ext cx="5487035" cy="3086735"/>
          </a:xfrm>
        </p:spPr>
      </p:sp>
      <p:sp>
        <p:nvSpPr>
          <p:cNvPr id="3" name="슬라이드 노트 개체 틀 2">
            <a:extLst>
              <a:ext uri="{FF2B5EF4-FFF2-40B4-BE49-F238E27FC236}">
                <a16:creationId xmlns:a16="http://schemas.microsoft.com/office/drawing/2014/main" id="{02F1783D-906B-EBA7-C6C7-372160B15346}"/>
              </a:ext>
            </a:extLst>
          </p:cNvPr>
          <p:cNvSpPr>
            <a:spLocks noGrp="1"/>
          </p:cNvSpPr>
          <p:nvPr>
            <p:ph type="body" idx="1"/>
          </p:nvPr>
        </p:nvSpPr>
        <p:spPr>
          <a:xfrm>
            <a:off x="685800" y="4400550"/>
            <a:ext cx="5487035" cy="3601085"/>
          </a:xfrm>
        </p:spPr>
        <p:txBody>
          <a:bodyPr wrap="square" lIns="91440" tIns="45720" rIns="91440" bIns="45720" numCol="1" vert="horz" anchor="t">
            <a:noAutofit/>
          </a:bodyPr>
          <a:lstStyle/>
          <a:p>
            <a:pPr marL="0" indent="0"/>
            <a:r>
              <a:rPr lang="ko-KR" altLang="en-US"/>
              <a:t>Google 로그인 시스템은 React가 구글 인증 코드를 받아 Spring Boot 백엔드로 전달하는 방식으로 작동합니다. 백엔드는 이 코드로 구글에서 사용자 정보를 획득하고 DB에 저장/조회하며 로그인 세션을 관리합니다. React는 응답을 받아 로그인 상태를 저장함으로써 간편하고 안전한 인증을 제공합니다.</a:t>
            </a:r>
            <a:endParaRPr lang="ko-KR" altLang="en-US"/>
          </a:p>
        </p:txBody>
      </p:sp>
      <p:sp>
        <p:nvSpPr>
          <p:cNvPr id="4" name="슬라이드 번호 개체 틀 3">
            <a:extLst>
              <a:ext uri="{FF2B5EF4-FFF2-40B4-BE49-F238E27FC236}">
                <a16:creationId xmlns:a16="http://schemas.microsoft.com/office/drawing/2014/main" id="{6592875F-E102-C3E3-0FC1-DF68236C96FB}"/>
              </a:ext>
            </a:extLst>
          </p:cNvPr>
          <p:cNvSpPr>
            <a:spLocks noGrp="1"/>
          </p:cNvSpPr>
          <p:nvPr>
            <p:ph type="sldNum" sz="quarter" idx="5"/>
          </p:nvPr>
        </p:nvSpPr>
        <p:spPr>
          <a:xfrm>
            <a:off x="3884930" y="8685530"/>
            <a:ext cx="2972435" cy="459105"/>
          </a:xfrm>
        </p:spPr>
        <p:txBody>
          <a:bodyPr/>
          <a:lstStyle/>
          <a:p>
            <a:fld id="{49820728-D247-4050-8E47-7098BDAA0A4A}" type="slidenum">
              <a:rPr lang="ko-KR" altLang="en-US" smtClean="0"/>
              <a:t>24</a:t>
            </a:fld>
            <a:endParaRPr lang="ko-KR" altLang="en-US"/>
          </a:p>
        </p:txBody>
      </p:sp>
    </p:spTree>
    <p:extLst>
      <p:ext uri="{BB962C8B-B14F-4D97-AF65-F5344CB8AC3E}">
        <p14:creationId xmlns:p14="http://schemas.microsoft.com/office/powerpoint/2010/main" val="1854288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전의 PPT에서 구글 로그인 방식을 바탕으로 구글 로그인 버튼을 클릭하게 되면 2번 화면에서 계정을 선택하고 이용약관을 포함하게 되는 화면이 나오게 되는데 그 화면에서 계속 버튼을 누르게 되면 정상적으로 구글로그인이 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6.xml><?xml version="1.0" encoding="utf-8"?>
<p:notes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601E9C1B-FA51-7DB9-47A0-0418C7F627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330641A-28B2-5CC7-3D92-D98BF5165F5F}"/>
              </a:ext>
            </a:extLst>
          </p:cNvPr>
          <p:cNvSpPr>
            <a:spLocks noGrp="1" noRot="1" noChangeAspect="1"/>
          </p:cNvSpPr>
          <p:nvPr>
            <p:ph type="sldImg"/>
          </p:nvPr>
        </p:nvSpPr>
        <p:spPr>
          <a:xfrm>
            <a:off x="685800" y="1143000"/>
            <a:ext cx="5487035" cy="3086735"/>
          </a:xfrm>
        </p:spPr>
      </p:sp>
      <p:sp>
        <p:nvSpPr>
          <p:cNvPr id="3" name="슬라이드 노트 개체 틀 2">
            <a:extLst>
              <a:ext uri="{FF2B5EF4-FFF2-40B4-BE49-F238E27FC236}">
                <a16:creationId xmlns:a16="http://schemas.microsoft.com/office/drawing/2014/main" id="{A00FD633-5C29-EC0B-837A-179E9B943927}"/>
              </a:ext>
            </a:extLst>
          </p:cNvPr>
          <p:cNvSpPr>
            <a:spLocks noGrp="1"/>
          </p:cNvSpPr>
          <p:nvPr>
            <p:ph type="body" idx="1"/>
          </p:nvPr>
        </p:nvSpPr>
        <p:spPr>
          <a:xfrm>
            <a:off x="685800" y="4400550"/>
            <a:ext cx="5487035" cy="3601085"/>
          </a:xfrm>
        </p:spPr>
        <p:txBody>
          <a:bodyPr wrap="square" lIns="91440" tIns="45720" rIns="91440" bIns="45720" numCol="1" vert="horz" anchor="t">
            <a:noAutofit/>
          </a:bodyPr>
          <a:lstStyle/>
          <a:p>
            <a:pPr marL="0" indent="0"/>
            <a:r>
              <a:rPr lang="ko-KR" altLang="en-US"/>
              <a:t>카카오 로그인 플로우는 사용자가 React에서 로그인 버튼을 누르면 카카오 인증 서버로부터 인증 코드를 받아 Spring Boot 백엔드로 전달합니다. 백엔드는 이 코드로 Access Token과 사용자 정보를 카카오에서 받아와 OracleDB에 저장/조회합니다. 최종적으로 React는 백엔드의 로그인 응답을 통해 인증 상태를 유지하며 사용자 편의를 제공합니다.</a:t>
            </a:r>
            <a:endParaRPr lang="ko-KR" altLang="en-US"/>
          </a:p>
          <a:p>
            <a:pPr marL="0" indent="0"/>
            <a:endParaRPr lang="ko-KR" altLang="en-US"/>
          </a:p>
          <a:p>
            <a:pPr marL="0" indent="0"/>
            <a:r>
              <a:rPr lang="ko-KR" altLang="en-US"/>
              <a:t>구글과 다른점은 카카오는 카카오 인증 서버를 사용하고 구글은 구글 OAuth 서버를 사용합니다.</a:t>
            </a:r>
            <a:endParaRPr lang="ko-KR" altLang="en-US"/>
          </a:p>
        </p:txBody>
      </p:sp>
      <p:sp>
        <p:nvSpPr>
          <p:cNvPr id="4" name="슬라이드 번호 개체 틀 3">
            <a:extLst>
              <a:ext uri="{FF2B5EF4-FFF2-40B4-BE49-F238E27FC236}">
                <a16:creationId xmlns:a16="http://schemas.microsoft.com/office/drawing/2014/main" id="{9B3EEDD2-C955-E402-D749-1BD840DE4E71}"/>
              </a:ext>
            </a:extLst>
          </p:cNvPr>
          <p:cNvSpPr>
            <a:spLocks noGrp="1"/>
          </p:cNvSpPr>
          <p:nvPr>
            <p:ph type="sldNum" sz="quarter" idx="5"/>
          </p:nvPr>
        </p:nvSpPr>
        <p:spPr>
          <a:xfrm>
            <a:off x="3884930" y="8685530"/>
            <a:ext cx="2972435" cy="459105"/>
          </a:xfrm>
        </p:spPr>
        <p:txBody>
          <a:bodyPr/>
          <a:lstStyle/>
          <a:p>
            <a:fld id="{49820728-D247-4050-8E47-7098BDAA0A4A}" type="slidenum">
              <a:rPr lang="ko-KR" altLang="en-US" smtClean="0"/>
              <a:t>26</a:t>
            </a:fld>
            <a:endParaRPr lang="ko-KR" altLang="en-US"/>
          </a:p>
        </p:txBody>
      </p:sp>
    </p:spTree>
    <p:extLst>
      <p:ext uri="{BB962C8B-B14F-4D97-AF65-F5344CB8AC3E}">
        <p14:creationId xmlns:p14="http://schemas.microsoft.com/office/powerpoint/2010/main" val="3006735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로그인 모달창에서 카카오 버튼을 누르게 되면 카카오톡 로그인을 할 수 있습니다. 3번 처럼 이용약관을 대신하여 나타나게 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로그인을 하게 되면 저희 HOME 화면입니다. 첫번째로 로고 클릭하게 되면 홈으로 이동하게 됩니다. 2번은 배너 슬라이드로 광고를 넣을 수 있는 공간을 마련했습니다. 3번을 통해 7번국도에 대한 도시들을 지도로 볼 수 있고, 지도 옆에 있는 버튼 클릭 시 각 지역의 문화들을 볼 수 있고 클릭하게 되면 지도에 확대된 상태로 볼 수 있습니다. 6번과 7번 다음 PPT로 보여드리겠습니다.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6번을 클릭하게 되면 이렇게 지도에 포함된 음식점 마커들을 볼 수 있습니다. 내 위치 버튼을 누르게 되면 내위치를 볼 수 있고 다음 PPT에서 볼 수 있겠지만 지도에 포함된 마커들을 음식점 리스트로 볼 수 있습니다. 내 위치로 부터 반경 1, 3, 10, 20 키로로 구분 할 수 있는 버튼을 만들었습니다. GPS 기능을 추가하게 되면 저희 지금 있는 위치에서 7번국도에 해당하는 음식점 리스트를 볼 수 없어서 내 위치를 동해시청으로 가상했습니다. GPS 기능을 추가하지 못한 기능에 대해서는 지도안에서 특정 위치를 클릭하면 내 위치가 이동이 되는 상태로 클릭 한 지점 반경 10키로 이내 음식점 목록이 나오게 보완했습니다.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저희 팀소개입니다. 저희 조는 2조고 2라는 숫자에서 영어 two를 따와 팀과 함께 협업을 잘 하자 라는 의미로 TWOGETHER라고 지었습니다. 저희 팀장님은 기획 부분에 힘을 많이 썼고 화면설계 및 편집, 디자인 등을 총괄하였습니다. 다음으로 박현재 부팀장은 ERD, 아키텍처 설계, 각 맡은 페이지 풀스택 개발 등을 맡았습니다. 다음으로 정충교 팀원은 상태 다이어그램, 주요 페이지 풀스택 개발을 했습니다. 다음은 김지훈 팀원은 WBS, 요구사항 정의서 마찬가지로 맡은 페이지 풀스택 개발진행을 했고 김영신 팀원도 기초자료조사, 화면설계서, 맡은 페이지 풀스택 개발을 진행해서 각자 역할에 맡에 다들 충실히 임해주셨습니다.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지도에 포함된 마커들을 통해 음식점 목록을 가져옵니다. 전체 카테고리가 있고 하위카테고리가 있는데 전체카테고리에서 선택시 하위 카테고리에서는 포함되지 않는 카테고리는 안보이게 되어있습니다. 또 평점순, 댓글순으로 볼 수 있고 음식점을 클릭하게 되면 모달창이 나오게 되어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전의 PPT에서 설명드린것처럼 카테고리는 사진과 같이 이용할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음식점 클릭 시 음식점에 대한 상세 정보들이 나오게 됩니다. 음식점에 대한 메뉴 부분은 데이터를 가져오기 힘들어서 클릭 시 해당하는 음식점의 메뉴를 볼 수 있게 카카오맵으로 링크를 걸어놨습니다. 평점이 0인 이유는 아직 사용자가 리뷰를 남기지 않았기때문에 0점으로 되어있습니다.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음식점에서 직접 별점과 리뷰를 달 수 있습니다. 여기 리뷰를 보시면 관리자가 리뷰를 남겼는데 일반 사용자가 남길 시 수정, 삭제, 신고 버튼을 볼 수 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음식점 목록에서 평점순, 버튼을 누르게 되면 평점이 높은 순으로 보이게 됩니다.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마찬가지로 댓글순 버튼을 누르게 되면 댓글이 많은 순서로 음식점 목록을 볼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홈에서 음식점 옆에 있는 스레드 버튼 클릭 시 나오는 화면입니다. 스레드는 간단하게 말해서 게시물이라 보면 되겠습니다. 스레드 버튼을 클릭하게 되면 우선 첫번째로 정렬버튼이 있고 다음으로 각 필터별로 검색을 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다음으로 게시글 작성 버튼을 누르게 되면 제목, 내용, 위치태그, 사진을 사용자가 직접 추가할 수 있습니다. 게시글 생성 시 옆에 보이는 화면처럼 볼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게시글에서 본인이 작성한 게시글에 대해서만 수정, 삭제를 할 수 있고 게시글 클릭 시 상세 창으로 들어가게 됩니다. 게시글에서도 좋아요를 할 수 있지만 게시글 상세에서도 똑같이 좋아요를 누를 수 있습니다. 게시글 상세에서 밑으로 내려가면 댓글을 작성할 수 있습니다.  </a:t>
            </a:r>
            <a:endParaRPr lang="ko-KR" altLang="en-US"/>
          </a:p>
          <a:p>
            <a:pPr marL="0" indent="0"/>
            <a:r>
              <a:rPr lang="ko-KR" altLang="en-US"/>
              <a:t>이 게시글에 대해서 다른 사용자나 관리자로 로그인해서 보게 된다면 신고 기능을 이용할 수 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xml><?xml version="1.0" encoding="utf-8"?>
<p:notes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7035" cy="3086735"/>
          </a:xfrm>
        </p:spPr>
      </p:sp>
      <p:sp>
        <p:nvSpPr>
          <p:cNvPr id="3" name="슬라이드 노트 개체 틀 2"/>
          <p:cNvSpPr>
            <a:spLocks noGrp="1"/>
          </p:cNvSpPr>
          <p:nvPr>
            <p:ph type="body" idx="1"/>
          </p:nvPr>
        </p:nvSpPr>
        <p:spPr>
          <a:xfrm>
            <a:off x="685800" y="4400550"/>
            <a:ext cx="5487035" cy="3601085"/>
          </a:xfrm>
        </p:spPr>
        <p:txBody>
          <a:bodyPr wrap="square" lIns="91440" tIns="45720" rIns="91440" bIns="45720" numCol="1" vert="horz" anchor="t">
            <a:noAutofit/>
          </a:bodyPr>
          <a:lstStyle/>
          <a:p>
            <a:pPr marL="0" indent="0"/>
            <a:r>
              <a:rPr lang="ko-KR" altLang="en-US"/>
              <a:t>다음은 프로젝트 개요입니다. </a:t>
            </a:r>
            <a:endParaRPr lang="ko-KR" altLang="en-US"/>
          </a:p>
          <a:p>
            <a:pPr marL="0" indent="0"/>
            <a:r>
              <a:rPr lang="ko-KR" altLang="en-US"/>
              <a:t>첫번째로 지역 음식점 정보 공유 서비스 다음은 7번국도 맛집 리스트, 웹사이트 구현 프로젝트가 저희 프로젝트 개요입니다.</a:t>
            </a:r>
            <a:endParaRPr lang="ko-KR" altLang="en-US"/>
          </a:p>
        </p:txBody>
      </p:sp>
      <p:sp>
        <p:nvSpPr>
          <p:cNvPr id="4" name="슬라이드 번호 개체 틀 3"/>
          <p:cNvSpPr>
            <a:spLocks noGrp="1"/>
          </p:cNvSpPr>
          <p:nvPr>
            <p:ph type="sldNum" sz="quarter" idx="5"/>
          </p:nvPr>
        </p:nvSpPr>
        <p:spPr>
          <a:xfrm>
            <a:off x="3884930" y="8685530"/>
            <a:ext cx="2972435" cy="459105"/>
          </a:xfrm>
        </p:spPr>
        <p:txBody>
          <a:bodyPr/>
          <a:lstStyle/>
          <a:p>
            <a:fld id="{49820728-D247-4050-8E47-7098BDAA0A4A}" type="slidenum">
              <a:rPr lang="ko-KR" altLang="en-US" smtClean="0"/>
              <a:t>4</a:t>
            </a:fld>
            <a:endParaRPr lang="ko-KR" altLang="en-US"/>
          </a:p>
        </p:txBody>
      </p:sp>
    </p:spTree>
    <p:extLst>
      <p:ext uri="{BB962C8B-B14F-4D97-AF65-F5344CB8AC3E}">
        <p14:creationId xmlns:p14="http://schemas.microsoft.com/office/powerpoint/2010/main" val="734765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TOP10 페이지 입니다. 이 페이지는 7번 국도에 위치한 도시들 중 사용자 투표를 통해 선정된 인기 지역 TOP10을 보여주기 위해 제작되었습니다. </a:t>
            </a:r>
            <a:endParaRPr lang="ko-KR" altLang="en-US"/>
          </a:p>
          <a:p>
            <a:pPr marL="0" indent="0"/>
            <a:r>
              <a:rPr lang="ko-KR" altLang="en-US"/>
              <a:t>사용자는 매달 직접 지역 투표에 참여할 수 있으며, 다음 달에 그 결과를 확인할 수 있습니다.</a:t>
            </a:r>
            <a:endParaRPr lang="ko-KR" altLang="en-US"/>
          </a:p>
          <a:p>
            <a:pPr marL="0" indent="0"/>
            <a:r>
              <a:rPr lang="ko-KR" altLang="en-US"/>
              <a:t>이를 통해 지역에 대한 관심도를 높이고, 해당 달의 인기 지역을 더욱 활성화하는 데 목적이 있습니다. 사용자는 매달 그 지역에 대해서 투표를 한번 만 할 수 있게 설정되어있습니다. 투표 버튼을 누르게 되면 투표 완료 알림창이 뜹니다.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투표 완료 시 투표 하기 버튼이 투표 완료 버튼으로 바뀌게 되고 버튼을 누를 수 없게 설정했습니다.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투표 하게 되면 투표 순으로 나오게 되고 이번달의 선정지는 투표 순이 제일 높은 지역으로 표시되게 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이달의 게시물을 클릭하게 되면 좋아요 순으로 10개를 볼 수 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마이페이지 입니다. 사이드바에 있는 마이 버튼을 누르게 되면 회원가입 시 입력 했던 정보들을 바탕으로 내 정보를 볼 수 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내 정보 다음으로 회원 정보 수정 탭에서 사진, 닉네임, 아이디, 비밀번호 수정 등을 포함해서 회원탈퇴 기능을 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회원정보 수정에서 프로필 이미지 변경 시 정상적으로 수정이 되는것을 확인할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프로필 소개도 동일하게 수정이 가능합니다.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닉네임변경은 중복확인을 통해 닉네임 변경을 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아이디 변경은 중복확인과 메일 인증을 통해 변경 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xml><?xml version="1.0" encoding="utf-8"?>
<p:notes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47329332-FEFC-ADBA-9371-D10F619D0C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0BF817A-0725-A9A1-C46A-D40F3A80AF25}"/>
              </a:ext>
            </a:extLst>
          </p:cNvPr>
          <p:cNvSpPr>
            <a:spLocks noGrp="1" noRot="1" noChangeAspect="1"/>
          </p:cNvSpPr>
          <p:nvPr>
            <p:ph type="sldImg"/>
          </p:nvPr>
        </p:nvSpPr>
        <p:spPr>
          <a:xfrm>
            <a:off x="685800" y="1143000"/>
            <a:ext cx="5487035" cy="3086735"/>
          </a:xfrm>
        </p:spPr>
      </p:sp>
      <p:sp>
        <p:nvSpPr>
          <p:cNvPr id="3" name="슬라이드 노트 개체 틀 2">
            <a:extLst>
              <a:ext uri="{FF2B5EF4-FFF2-40B4-BE49-F238E27FC236}">
                <a16:creationId xmlns:a16="http://schemas.microsoft.com/office/drawing/2014/main" id="{93142D3E-3041-F460-897B-53C1EEF7B6DD}"/>
              </a:ext>
            </a:extLst>
          </p:cNvPr>
          <p:cNvSpPr>
            <a:spLocks noGrp="1"/>
          </p:cNvSpPr>
          <p:nvPr>
            <p:ph type="body" idx="1"/>
          </p:nvPr>
        </p:nvSpPr>
        <p:spPr>
          <a:xfrm>
            <a:off x="685800" y="4400550"/>
            <a:ext cx="5487035" cy="3601085"/>
          </a:xfrm>
        </p:spPr>
        <p:txBody>
          <a:bodyPr wrap="square" lIns="91440" tIns="45720" rIns="91440" bIns="45720" numCol="1" vert="horz" anchor="t">
            <a:noAutofit/>
          </a:bodyPr>
          <a:lstStyle/>
          <a:p>
            <a:pPr marL="0" indent="0"/>
            <a:r>
              <a:rPr lang="ko-KR" altLang="en-US"/>
              <a:t>메뉴 구조도 입니다.</a:t>
            </a:r>
            <a:endParaRPr lang="ko-KR" altLang="en-US"/>
          </a:p>
          <a:p>
            <a:pPr marL="0" indent="0"/>
            <a:r>
              <a:rPr lang="ko-KR" altLang="en-US"/>
              <a:t>로그인 전이 MAIN이고 로그인 방식에도 3가지가 있습니다. 일반 로그인, 구글 로그인, 카카오 로그인으로 나뉘고 로그인을 하게 되면 HOME으로 가게 됩니다. HOME 부터 시작해서 TOP 10, 마이페이지 등 관리자까지가 사이드바에 있는 메뉴들입니다. HOME에서는 배너, 도시 소개, 음식점 목록, 스레드 목록 등이 있고 마찬가지로 각 사이드바 메뉴들을 클릭하면 밑에 나와있는 정보들 처럼 컨텐츠들을 확인 할 수 있습니다.</a:t>
            </a:r>
            <a:endParaRPr lang="ko-KR" altLang="en-US"/>
          </a:p>
        </p:txBody>
      </p:sp>
      <p:sp>
        <p:nvSpPr>
          <p:cNvPr id="4" name="슬라이드 번호 개체 틀 3">
            <a:extLst>
              <a:ext uri="{FF2B5EF4-FFF2-40B4-BE49-F238E27FC236}">
                <a16:creationId xmlns:a16="http://schemas.microsoft.com/office/drawing/2014/main" id="{ACE11EF5-E575-F63D-CE48-F2D8CE0BE90D}"/>
              </a:ext>
            </a:extLst>
          </p:cNvPr>
          <p:cNvSpPr>
            <a:spLocks noGrp="1"/>
          </p:cNvSpPr>
          <p:nvPr>
            <p:ph type="sldNum" sz="quarter" idx="5"/>
          </p:nvPr>
        </p:nvSpPr>
        <p:spPr>
          <a:xfrm>
            <a:off x="3884930" y="8685530"/>
            <a:ext cx="2972435" cy="459105"/>
          </a:xfrm>
        </p:spPr>
        <p:txBody>
          <a:bodyPr/>
          <a:lstStyle/>
          <a:p>
            <a:fld id="{49820728-D247-4050-8E47-7098BDAA0A4A}" type="slidenum">
              <a:rPr lang="ko-KR" altLang="en-US" smtClean="0"/>
              <a:t>5</a:t>
            </a:fld>
            <a:endParaRPr lang="ko-KR" altLang="en-US"/>
          </a:p>
        </p:txBody>
      </p:sp>
    </p:spTree>
    <p:extLst>
      <p:ext uri="{BB962C8B-B14F-4D97-AF65-F5344CB8AC3E}">
        <p14:creationId xmlns:p14="http://schemas.microsoft.com/office/powerpoint/2010/main" val="4265324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비밀번호도 현재비밀번호를 확인하고 새로운 비밀번호를 입력, 새 비밀번호 확인이 되어야만 비밀번호 변경이 가능합니다.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회원탈퇴는 아이디 변경과 동일하게 이메일 인증을 통해 회원 탈퇴를 할 수 있습니다. 아이디 해킹 당했을 때 임의로 아이디 변경이나 회원 탈퇴를 못하게 하기 위해서 이메일 인증 기능을 추가했습니다.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다음으로 내가 쓴글 탭을 클릭하게 되면 작성한 게시글 목록을 볼 수 있고 클릭 시 게시글 상세로 이동하게 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팔로워 탭에서는 팔로워 목록을 볼 수 있고 각 게시글 상세나, 댓글 작성자들의 이미지 클릭, 유저 검색 시 유저 이미지 클릭 시 팔로우 버튼을 누를 수 있는 페이지로 이동할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마찬가지로 본인이 다른 사용자들을 팔로우를 한 경우에 팔로우 목록을 볼 수 있고 전 ppt 내용과 동일하게 작동합니다.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팔로우 목록에서 언팔로우를 하고싶으면 팔로우 목록에서 사용자 클릭 시 사용자 정보 창에서 언팔로우 버튼을 클릭하게 되면 알림 창과 동시에 언팔로우가 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유저 검색입니다. 유저 아이디, 닉네임, 이름, 이메일로 검색 할 수 있고 또는 전체를 포함시켜서 검색 할 수 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공지/문의 탭입니다. 관리자 로그인 시 글쓰기 버튼을 볼 수 있습니다. 그 이외의 목록들은 모든 유저가 볼 수 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관리자가 글쓰기 버튼을 클릭하면 제목, 본문에 내용을 작성하고 등록 버튼을 누르게 되면 알림창과 동시에 공지사항 등록이 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공지사항 목록에서 목록 클릭 시 공지사항 상세 페이지로 넘거가게 되고 관리자만 수정, 삭제 버튼을 볼 수 있게 되어있습니다.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저희 사용 기술 스택입니다. 개발도구로는 인텔리제이, VScode, 프론트 웹기술, 백엔드 웹기술, 데이터베이스는 ORACLE DATABASE를 사용했습니다. 통합 외부 서비스로는 KAKAO MAPS API, OPEN AI를 사용했고 협업 및 버전관리 도구로는 깃허브, 잔디, 디스코드를 사용했습니다.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공지사항 목록의 상세페이지에서 삭제 버튼 클릭 시 삭제 여부를 한번 더 물어보고 확인 버튼을 누르게 되면 정상적으로 공지사항 삭제가 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일반 유저로 공지사항 탭에 들어갈 시 보여지는 화면입니다. 목록 클릭하면 상세 내용을 확인할 수 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문의도 공지사항 목록과 함께 볼 수 있게 만들었습니다.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ai 파트입니다. 사용 기술 스택으로는 Spring Boot, FastAPI를 썼고, AI 연동은 구글 제미나이 API, 모델은 제미나이 1.5 FLASH 버전을 사용했습니다. 데이터구조는 PYDANTIC 사용하였고 통신으로 RESTAPI, WEBCLINENT를 사용했습니다. </a:t>
            </a:r>
            <a:endParaRPr lang="ko-KR" altLang="en-US"/>
          </a:p>
          <a:p>
            <a:pPr marL="0" indent="0"/>
            <a:endParaRPr lang="ko-KR" altLang="en-US"/>
          </a:p>
          <a:p>
            <a:pPr marL="0" indent="0"/>
            <a:r>
              <a:rPr lang="ko-KR" altLang="en-US"/>
              <a:t>React에서 사용자가 질문하면, Spring 백엔드가 식당 및 리뷰 데이터를 FastAPI에 전달하고,</a:t>
            </a:r>
            <a:endParaRPr lang="ko-KR" altLang="en-US"/>
          </a:p>
          <a:p>
            <a:pPr marL="0" indent="0"/>
            <a:r>
              <a:rPr lang="ko-KR" altLang="en-US"/>
              <a:t>FastAPI는 이를 기반으로 Gemini API에 요청을 보냅니다.</a:t>
            </a:r>
            <a:endParaRPr lang="ko-KR" altLang="en-US"/>
          </a:p>
          <a:p>
            <a:pPr marL="0" indent="0"/>
            <a:r>
              <a:rPr lang="ko-KR" altLang="en-US"/>
              <a:t>AI 응답을 받아 최종적으로 React 화면에 추천 결과를 보여줍니다.</a:t>
            </a:r>
            <a:endParaRPr lang="ko-KR" altLang="en-US"/>
          </a:p>
          <a:p>
            <a:pPr marL="0" indent="0"/>
            <a:endParaRPr lang="ko-KR" altLang="en-US"/>
          </a:p>
          <a:p>
            <a:pPr marL="0" indent="0"/>
            <a:r>
              <a:rPr lang="ko-KR" altLang="en-US"/>
              <a:t>ydantic: Python의 타입힌트를 활용해 데이터 유효성 검사 및 직렬화/역직렬화를 자동으로 처리합니다.</a:t>
            </a:r>
            <a:endParaRPr lang="ko-KR" altLang="en-US"/>
          </a:p>
          <a:p>
            <a:pPr marL="0" indent="0"/>
            <a:endParaRPr lang="ko-KR" altLang="en-US"/>
          </a:p>
          <a:p>
            <a:pPr marL="0" indent="0"/>
            <a:r>
              <a:rPr lang="ko-KR" altLang="en-US"/>
              <a:t>타입힌트: 변수나 함수에 예상 타입을 명시하여 코드 가독성과 안정성을 높여줍니다.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Java와 Python이 명확한 인터페이스(API)로 연결되어 있으며,</a:t>
            </a:r>
            <a:endParaRPr lang="ko-KR" altLang="en-US"/>
          </a:p>
          <a:p>
            <a:pPr marL="0" indent="0"/>
            <a:r>
              <a:rPr lang="ko-KR" altLang="en-US"/>
              <a:t>DTO와 Pydantic 모델을 통해 양쪽에서 동일한 데이터 구조를 유지하고 있습니다.</a:t>
            </a:r>
            <a:endParaRPr lang="ko-KR" altLang="en-US"/>
          </a:p>
          <a:p>
            <a:pPr marL="0" indent="0"/>
            <a:r>
              <a:rPr lang="ko-KR" altLang="en-US"/>
              <a:t>이러한 연동을 통해 Gemini AI를 활용한 맞춤형 맛집 추천 기능을 안정적으로 구현할 수 있었습니다.</a:t>
            </a:r>
            <a:endParaRPr lang="ko-KR" altLang="en-US"/>
          </a:p>
          <a:p>
            <a:pPr marL="0" indent="0"/>
            <a:endParaRPr lang="ko-KR" altLang="en-US"/>
          </a:p>
          <a:p>
            <a:pPr marL="0" indent="0"/>
            <a:endParaRPr lang="ko-KR" altLang="en-US"/>
          </a:p>
          <a:p>
            <a:pPr marL="0" indent="0"/>
            <a:r>
              <a:rPr lang="ko-KR" altLang="en-US"/>
              <a:t>* 리액티브 비동기 처리에서 하나의 결과를 감싸는 타입(논 블로킹 형식), </a:t>
            </a:r>
            <a:endParaRPr lang="ko-KR" altLang="en-US"/>
          </a:p>
          <a:p>
            <a:pPr marL="0" indent="0"/>
            <a:r>
              <a:rPr lang="ko-KR" altLang="en-US"/>
              <a:t>* Reactor 라이브러리에서 제공하는 리액티브 프로그래밍의 핵심 타입 중 하나</a:t>
            </a:r>
            <a:endParaRPr lang="ko-KR" altLang="en-US"/>
          </a:p>
          <a:p>
            <a:pPr marL="0" indent="0"/>
            <a:endParaRPr lang="ko-KR" altLang="en-US"/>
          </a:p>
          <a:p>
            <a:pPr marL="0" indent="0"/>
            <a:r>
              <a:rPr lang="ko-KR" altLang="en-US"/>
              <a:t>* 많은 사용자 요청을 처리할 때 스레드가 낭비되지 않음</a:t>
            </a:r>
            <a:endParaRPr lang="ko-KR" altLang="en-US"/>
          </a:p>
          <a:p>
            <a:pPr marL="0" indent="0"/>
            <a:endParaRPr lang="ko-KR" altLang="en-US"/>
          </a:p>
          <a:p>
            <a:pPr marL="0" indent="0"/>
            <a:r>
              <a:rPr lang="ko-KR" altLang="en-US"/>
              <a:t>, 높은 처리량(Throughput), 낮은 지연 시간(Latency)</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ai 기능입니다. 전 ppt에서 설명한것처럼 음식점에 등록된 리뷰를 토대로 음식점 데이터와 리뷰데이터를 종합하여 ai가 추천해줍니다.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다음으로 관리자 페이지 입니다. 관리자 버튼은 관리자로 로그인 했을때만 보이게 됩니다. 관리자 페이지에서는 사용자관리, 스레드 관리, 댓글 관리, 리뷰 관리, 신고 관리 탭이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사용자 관리 탭에서는 사용자 목록을 통해 사용자들의 정보를 볼 수 있고 유저목록 클릭 시 해당 유저 프로필로 이동하게 됩니다.소셜로그인의 경우는 kakao, google 등이 붙습니다. 사용자 목록을 검색하여 유저 삭제 기능을 할 수 있습니다.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쓰레드 관리 탭에서는 사용자가 작성한 게시글을 토대로 제목, 작성자 작성일을 표시하게 되고 게시글 목록 클릭 시 게시글 상세로 이동할 수 있습니다. 삭제 버튼 클릭 시 해당 게시글이 삭제됩니다.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댓글은 게시글에 작성한 댓글을 볼 수 있고 클릭 시 게시글 상세로 넘어가 댓글을 직접 볼 수 있습니다. 삭제 버튼 클릭 시 알림문구와 함께 확인 버튼을 누르면 댓글이 삭제되는것을 볼 수 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다음은 WBS 입니다.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리뷰관리 탭에서는 음식점에 남긴 리뷰를 볼 수 있습니다. 리뷰 목록 클릭 하면 리뷰를 남긴 음식점 상세 모달창이 나오게 되어 리뷰글을 확인할 수 있습니다. 삭제 시 리뷰가 삭제됩니다.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신고 버튼은 각 게시글 상세, 또는 게시글 상세에 적힌 댓글, 음식점에 남긴 리뷰를 통해 신고할 수 있습니다. 신고 시 신고 사유를 적고 신고 버튼을 누르게 되면 정상적으로 신고가 됩니다.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신고 관리 탭에서 신고 유형을 확인하고 신고 대상, 신고 대상 내용, 사유를 확인합니다. 삭제 시 유저가 삭제되지만 신고 유형과 신고 대상, 신고 대상 내용을 통해 다른 관리 탭에서 직접 해당 내용을 삭제하면 됩니다.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73.xml><?xml version="1.0" encoding="utf-8"?>
<p:notes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a:off x="685800" y="4400550"/>
            <a:ext cx="5487670" cy="3601720"/>
          </a:xfrm>
          <a:prstGeom prst="rect"/>
        </p:spPr>
        <p:txBody>
          <a:bodyPr wrap="square" lIns="91440" tIns="45720" rIns="91440" bIns="45720" numCol="1" vert="horz" anchor="t">
            <a:noAutofit/>
          </a:bodyPr>
          <a:lstStyle/>
          <a:p>
            <a:pPr marL="0" indent="0"/>
            <a:r>
              <a:rPr lang="ko-KR" altLang="en-US"/>
              <a:t>이번 프로젝트에서 팀장으로서 기획, 프론트엔드, CSS 작업을 맡으며 개발과 협업을 총괄했습니다. CSS 작업을 통해 구조화와 클래스 네이밍의 중요성을 체감했고, 예상치 못한 스타일 충돌로 어려움을 겪기도 했습니다. 기획자이자 개발자로서 팀원들과의 소통과 조율도 큰 과제였으며, 이를 통해 기술적 역량뿐 아니라 협업 능력도 크게 성장할 수 있었습니다.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3차 프로젝트에서는 GitHub로 650회 이상의 커밋을 충돌 없이 관리하며 협업했습니다. 초기 설계 단계에서 역할과 구조를 명확히 한 덕분입니다. 복잡한 데이터 구조도 기능 단위로 분할하며 해결했고, Spring 기반 백엔드 경험과 React 컴포넌트화로 작업 효율을 높일 수 있었습니다. AI 기능 구현(FastAPI + Gemini API)을 통해 Ai 챗봇, 리뷰 요약과 키워드 추출도 담당하며 서비스 품질 향상에 기여했습니다. 설계부터 구현, 협업, 신기술 도입까지 경험하며 풀스택 개발자로서 한층 성장할 수 있었습니다.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7번 국도 맛집 리뷰 커뮤니티 웹사이트 프로젝트에 참여하며 웹 시스템 전반에 대한 이해를 넓혔습니다. 소셜 로그인, 회원가입/탈퇴, 정보 수정 등 회원 관리 기능을 프론트·백엔드 모두 직접 구현했고, DB 설계와 서버 환경 구성은 부팀장과 협업하며 시스템 구조에 대한 통합적 시야를 키웠습니다. 단순 구현을 넘어 동작 원리와 최적화까지 고민하며 개발 역량과 협업 능력을 함께 성장시킬 수 있던 경험이었습니다.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1, 2차 프로젝트의 시행착오를 거쳐 3차 프로젝트에서 큰 성장을 경험했습니다. React-Frontend와 Spring Boot-Backend, Oracle DB를 연동한 전체 개발 흐름을 직접 구현하며 MVC 패턴에 대한 이해를 높였고, 초기의 막막함을 극복하며 자신감을 얻었습니다. 이제는 개인 프로젝트도 스스로 구현할 수 있다는 확신이 생겼고, 앞으로도 꾸준히 학습을 이어갈 계획입니다. 함께 도와주신 멘토분들께도 감사드립니다.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이번 프로젝트에서 서류 작업을 총괄하며 수행계획서, WBS, 최종 보고서 및 발표자료를 작성했고, 기초자료를 통해 기획에도 참여했습니다. 공지사항 기능의 프론트엔드와 백엔드 구현을 맡으며 개발 경험과 시스템 구조에 대한 이해를 높였습니다. 문서화 과정을 통해 협업의 가치를 체감했고, 역할 분담과 조율이 결과물의 완성도에 얼마나 중요한지 깊이 느낄 수 있었습니다.</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p:cNvSpPr>
          <p:nvPr>
            <p:ph type="sldImg" idx="2"/>
          </p:nvPr>
        </p:nvSpPr>
        <p:spPr>
          <a:xfrm rot="0">
            <a:off x="685800" y="1143000"/>
            <a:ext cx="5487035" cy="3086735"/>
          </a:xfrm>
          <a:prstGeom prst="rect"/>
          <a:noFill/>
          <a:ln w="12700" cap="flat" cmpd="sng">
            <a:solidFill>
              <a:srgbClr val="000000">
                <a:alpha val="100000"/>
              </a:srgbClr>
            </a:solidFill>
            <a:prstDash val="solid"/>
          </a:ln>
        </p:spPr>
        <p:txBody>
          <a:bodyPr wrap="square" lIns="91440" tIns="45720" rIns="91440" bIns="45720" numCol="1" vert="horz" anchor="ctr">
            <a:noAutofit/>
          </a:bodyPr>
          <a:lstStyle/>
          <a:p>
            <a:pPr marL="0" indent="0"/>
            <a:endParaRPr lang="ko-KR" altLang="en-US"/>
          </a:p>
        </p:txBody>
      </p:sp>
      <p:sp>
        <p:nvSpPr>
          <p:cNvPr id="3" name="슬라이드 노트 개체 틀 4"/>
          <p:cNvSpPr txBox="1">
            <a:spLocks noGrp="1"/>
          </p:cNvSpPr>
          <p:nvPr>
            <p:ph type="body" idx="3"/>
          </p:nvPr>
        </p:nvSpPr>
        <p:spPr>
          <a:xfrm rot="0">
            <a:off x="685800" y="4400550"/>
            <a:ext cx="5487035" cy="3601085"/>
          </a:xfrm>
          <a:prstGeom prst="rect"/>
        </p:spPr>
        <p:txBody>
          <a:bodyPr wrap="square" lIns="91440" tIns="45720" rIns="91440" bIns="45720" numCol="1" vert="horz" anchor="t">
            <a:noAutofit/>
          </a:bodyPr>
          <a:lstStyle/>
          <a:p>
            <a:pPr marL="0" indent="0"/>
            <a:r>
              <a:rPr lang="ko-KR" altLang="en-US"/>
              <a:t>WBS도 각자 기간에 알맞게 다들 수행하셨고 개발 완료 하였습니다. </a:t>
            </a:r>
            <a:endParaRPr lang="ko-KR" altLang="en-US"/>
          </a:p>
        </p:txBody>
      </p:sp>
      <p:sp>
        <p:nvSpPr>
          <p:cNvPr id="4" name="슬라이드 번호 개체 틀 6"/>
          <p:cNvSpPr txBox="1">
            <a:spLocks noGrp="1"/>
          </p:cNvSpPr>
          <p:nvPr>
            <p:ph type="sldNum" idx="5"/>
          </p:nvPr>
        </p:nvSpPr>
        <p:spPr>
          <a:xfrm rot="0">
            <a:off x="3884930" y="8685530"/>
            <a:ext cx="2972435" cy="459105"/>
          </a:xfrm>
          <a:prstGeom prst="rect"/>
        </p:spPr>
        <p:txBody>
          <a:bodyPr wrap="square" lIns="91440" tIns="45720" rIns="91440" bIns="45720" numCol="1" vert="horz" anchor="b">
            <a:noAutofit/>
          </a:bodyPr>
          <a:lstStyle>
            <a:lvl1pPr marL="0" indent="0" algn="r">
              <a:buFontTx/>
              <a:buNone/>
              <a:defRPr lang="en-GB" altLang="en-US" sz="1200"/>
            </a:lvl1pPr>
          </a:lstStyle>
          <a:p>
            <a:pPr marL="0" indent="0">
              <a:buFontTx/>
              <a:buNone/>
            </a:pPr>
            <a:fld id="{B9320F77-B9A0-41C5-862A-B4B631284C64}" type="slidenum">
              <a:rPr lang="ko-KR" altLang="en-US"/>
              <a:t>‹#›</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8" Type="http://schemas.openxmlformats.org/officeDocument/2006/relationships/image" Target="../media/image6.png"></Relationship><Relationship Id="rId13" Type="http://schemas.openxmlformats.org/officeDocument/2006/relationships/image" Target="../media/image11.png"></Relationship><Relationship Id="rId18" Type="http://schemas.openxmlformats.org/officeDocument/2006/relationships/image" Target="../media/image16.png"></Relationship><Relationship Id="rId3" Type="http://schemas.openxmlformats.org/officeDocument/2006/relationships/image" Target="../media/image1.png"></Relationship><Relationship Id="rId7" Type="http://schemas.openxmlformats.org/officeDocument/2006/relationships/image" Target="../media/image5.png"></Relationship><Relationship Id="rId12" Type="http://schemas.openxmlformats.org/officeDocument/2006/relationships/image" Target="../media/image10.png"></Relationship><Relationship Id="rId17" Type="http://schemas.openxmlformats.org/officeDocument/2006/relationships/image" Target="../media/image15.png"></Relationship><Relationship Id="rId2" Type="http://schemas.openxmlformats.org/officeDocument/2006/relationships/notesSlide" Target="../notesSlides/notesSlide1.xml"></Relationship><Relationship Id="rId16" Type="http://schemas.openxmlformats.org/officeDocument/2006/relationships/image" Target="../media/image14.png"></Relationship><Relationship Id="rId20" Type="http://schemas.openxmlformats.org/officeDocument/2006/relationships/image" Target="../media/image18.png"></Relationship><Relationship Id="rId1" Type="http://schemas.openxmlformats.org/officeDocument/2006/relationships/slideLayout" Target="../slideLayouts/slideLayout7.xml"></Relationship><Relationship Id="rId6" Type="http://schemas.openxmlformats.org/officeDocument/2006/relationships/image" Target="../media/image4.png"></Relationship><Relationship Id="rId11" Type="http://schemas.openxmlformats.org/officeDocument/2006/relationships/image" Target="../media/image9.png"></Relationship><Relationship Id="rId5" Type="http://schemas.openxmlformats.org/officeDocument/2006/relationships/image" Target="../media/image3.png"></Relationship><Relationship Id="rId15" Type="http://schemas.openxmlformats.org/officeDocument/2006/relationships/image" Target="../media/image13.png"></Relationship><Relationship Id="rId10" Type="http://schemas.openxmlformats.org/officeDocument/2006/relationships/image" Target="../media/image8.png"></Relationship><Relationship Id="rId19" Type="http://schemas.openxmlformats.org/officeDocument/2006/relationships/image" Target="../media/image17.png"></Relationship><Relationship Id="rId4" Type="http://schemas.openxmlformats.org/officeDocument/2006/relationships/image" Target="../media/image2.png"></Relationship><Relationship Id="rId9" Type="http://schemas.openxmlformats.org/officeDocument/2006/relationships/image" Target="../media/image7.png"></Relationship><Relationship Id="rId14" Type="http://schemas.openxmlformats.org/officeDocument/2006/relationships/image" Target="../media/image12.png"></Relationship></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3" Type="http://schemas.openxmlformats.org/officeDocument/2006/relationships/image" Target="../media/image55.png"></Relationship><Relationship Id="rId2" Type="http://schemas.openxmlformats.org/officeDocument/2006/relationships/image" Target="../media/image19.png"></Relationship><Relationship Id="rId1" Type="http://schemas.openxmlformats.org/officeDocument/2006/relationships/slideLayout" Target="../slideLayouts/slideLayout7.xml"></Relationship><Relationship Id="rId4" Type="http://schemas.openxmlformats.org/officeDocument/2006/relationships/notesSlide" Target="../notesSlides/notesSlide11.xml"></Relationship></Relationships>
</file>

<file path=ppt/slides/_rels/slide12.xml.rels><?xml version="1.0" encoding="UTF-8"?>
<Relationships xmlns="http://schemas.openxmlformats.org/package/2006/relationships"><Relationship Id="rId3" Type="http://schemas.openxmlformats.org/officeDocument/2006/relationships/image" Target="../media/image56.png"></Relationship><Relationship Id="rId2" Type="http://schemas.openxmlformats.org/officeDocument/2006/relationships/image" Target="../media/image19.png"></Relationship><Relationship Id="rId1" Type="http://schemas.openxmlformats.org/officeDocument/2006/relationships/slideLayout" Target="../slideLayouts/slideLayout7.xml"></Relationship><Relationship Id="rId4" Type="http://schemas.openxmlformats.org/officeDocument/2006/relationships/notesSlide" Target="../notesSlides/notesSlide12.xml"></Relationship></Relationships>
</file>

<file path=ppt/slides/_rels/slide13.xml.rels><?xml version="1.0" encoding="UTF-8"?>
<Relationships xmlns="http://schemas.openxmlformats.org/package/2006/relationships"><Relationship Id="rId3" Type="http://schemas.openxmlformats.org/officeDocument/2006/relationships/image" Target="../media/image57.png"></Relationship><Relationship Id="rId2" Type="http://schemas.openxmlformats.org/officeDocument/2006/relationships/image" Target="../media/image19.png"></Relationship><Relationship Id="rId1" Type="http://schemas.openxmlformats.org/officeDocument/2006/relationships/slideLayout" Target="../slideLayouts/slideLayout7.xml"></Relationship><Relationship Id="rId4" Type="http://schemas.openxmlformats.org/officeDocument/2006/relationships/notesSlide" Target="../notesSlides/notesSlide13.xml"></Relationship></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Relationships xmlns="http://schemas.openxmlformats.org/package/2006/relationships"><Relationship Id="rId2" Type="http://schemas.openxmlformats.org/officeDocument/2006/relationships/image" Target="../media/image58.png"></Relationship><Relationship Id="rId1" Type="http://schemas.openxmlformats.org/officeDocument/2006/relationships/slideLayout" Target="../slideLayouts/slideLayout7.xml"></Relationship><Relationship Id="rId3" Type="http://schemas.openxmlformats.org/officeDocument/2006/relationships/notesSlide" Target="../notesSlides/notesSlide15.xml"></Relationship></Relationships>
</file>

<file path=ppt/slides/_rels/slide16.xml.rels><?xml version="1.0" encoding="UTF-8"?>
<Relationships xmlns="http://schemas.openxmlformats.org/package/2006/relationships"><Relationship Id="rId2" Type="http://schemas.openxmlformats.org/officeDocument/2006/relationships/image" Target="../media/image59.png"></Relationship><Relationship Id="rId1" Type="http://schemas.openxmlformats.org/officeDocument/2006/relationships/slideLayout" Target="../slideLayouts/slideLayout7.xml"></Relationship><Relationship Id="rId3" Type="http://schemas.openxmlformats.org/officeDocument/2006/relationships/notesSlide" Target="../notesSlides/notesSlide16.xml"></Relationship></Relationships>
</file>

<file path=ppt/slides/_rels/slide17.xml.rels><?xml version="1.0" encoding="UTF-8"?>
<Relationships xmlns="http://schemas.openxmlformats.org/package/2006/relationships"><Relationship Id="rId3" Type="http://schemas.openxmlformats.org/officeDocument/2006/relationships/image" Target="../media/image61.png"></Relationship><Relationship Id="rId2" Type="http://schemas.openxmlformats.org/officeDocument/2006/relationships/image" Target="../media/image60.png"></Relationship><Relationship Id="rId1" Type="http://schemas.openxmlformats.org/officeDocument/2006/relationships/slideLayout" Target="../slideLayouts/slideLayout7.xml"></Relationship><Relationship Id="rId4" Type="http://schemas.openxmlformats.org/officeDocument/2006/relationships/image" Target="../media/image59.png"></Relationship><Relationship Id="rId5" Type="http://schemas.openxmlformats.org/officeDocument/2006/relationships/notesSlide" Target="../notesSlides/notesSlide17.xml"></Relationship></Relationships>
</file>

<file path=ppt/slides/_rels/slide18.xml.rels><?xml version="1.0" encoding="UTF-8"?>
<Relationships xmlns="http://schemas.openxmlformats.org/package/2006/relationships"><Relationship Id="rId3" Type="http://schemas.openxmlformats.org/officeDocument/2006/relationships/image" Target="../media/image63.png"></Relationship><Relationship Id="rId2" Type="http://schemas.openxmlformats.org/officeDocument/2006/relationships/image" Target="../media/image62.png"></Relationship><Relationship Id="rId1" Type="http://schemas.openxmlformats.org/officeDocument/2006/relationships/slideLayout" Target="../slideLayouts/slideLayout7.xml"></Relationship><Relationship Id="rId4" Type="http://schemas.openxmlformats.org/officeDocument/2006/relationships/notesSlide" Target="../notesSlides/notesSlide18.xml"></Relationship></Relationships>
</file>

<file path=ppt/slides/_rels/slide19.xml.rels><?xml version="1.0" encoding="UTF-8"?>
<Relationships xmlns="http://schemas.openxmlformats.org/package/2006/relationships"><Relationship Id="rId3" Type="http://schemas.openxmlformats.org/officeDocument/2006/relationships/image" Target="../media/image65.png"></Relationship><Relationship Id="rId2" Type="http://schemas.openxmlformats.org/officeDocument/2006/relationships/image" Target="../media/image64.png"></Relationship><Relationship Id="rId1" Type="http://schemas.openxmlformats.org/officeDocument/2006/relationships/slideLayout" Target="../slideLayouts/slideLayout7.xml"></Relationship><Relationship Id="rId4" Type="http://schemas.openxmlformats.org/officeDocument/2006/relationships/notesSlide" Target="../notesSlides/notesSlide19.xml"></Relationship></Relationships>
</file>

<file path=ppt/slides/_rels/slide2.xml.rels><?xml version="1.0" encoding="UTF-8"?>
<Relationships xmlns="http://schemas.openxmlformats.org/package/2006/relationships"><Relationship Id="rId2" Type="http://schemas.openxmlformats.org/officeDocument/2006/relationships/image" Target="../media/image1.png"></Relationship><Relationship Id="rId1" Type="http://schemas.openxmlformats.org/officeDocument/2006/relationships/slideLayout" Target="../slideLayouts/slideLayout7.xml"></Relationship><Relationship Id="rId3" Type="http://schemas.openxmlformats.org/officeDocument/2006/relationships/notesSlide" Target="../notesSlides/notesSlide2.xml"></Relationship></Relationships>
</file>

<file path=ppt/slides/_rels/slide20.xml.rels><?xml version="1.0" encoding="UTF-8"?>
<Relationships xmlns="http://schemas.openxmlformats.org/package/2006/relationships"><Relationship Id="rId3" Type="http://schemas.openxmlformats.org/officeDocument/2006/relationships/image" Target="../media/image67.png"></Relationship><Relationship Id="rId2" Type="http://schemas.openxmlformats.org/officeDocument/2006/relationships/image" Target="../media/image66.png"></Relationship><Relationship Id="rId1" Type="http://schemas.openxmlformats.org/officeDocument/2006/relationships/slideLayout" Target="../slideLayouts/slideLayout7.xml"></Relationship><Relationship Id="rId5" Type="http://schemas.openxmlformats.org/officeDocument/2006/relationships/image" Target="../media/image69.png"></Relationship><Relationship Id="rId4" Type="http://schemas.openxmlformats.org/officeDocument/2006/relationships/image" Target="../media/image68.png"></Relationship><Relationship Id="rId6" Type="http://schemas.openxmlformats.org/officeDocument/2006/relationships/notesSlide" Target="../notesSlides/notesSlide20.xml"></Relationship></Relationships>
</file>

<file path=ppt/slides/_rels/slide21.xml.rels><?xml version="1.0" encoding="UTF-8"?>
<Relationships xmlns="http://schemas.openxmlformats.org/package/2006/relationships"><Relationship Id="rId3" Type="http://schemas.openxmlformats.org/officeDocument/2006/relationships/image" Target="../media/image71.png"></Relationship><Relationship Id="rId2" Type="http://schemas.openxmlformats.org/officeDocument/2006/relationships/image" Target="../media/image70.png"></Relationship><Relationship Id="rId1" Type="http://schemas.openxmlformats.org/officeDocument/2006/relationships/slideLayout" Target="../slideLayouts/slideLayout7.xml"></Relationship><Relationship Id="rId4" Type="http://schemas.openxmlformats.org/officeDocument/2006/relationships/image" Target="../media/image72.png"></Relationship><Relationship Id="rId5" Type="http://schemas.openxmlformats.org/officeDocument/2006/relationships/notesSlide" Target="../notesSlides/notesSlide21.xml"></Relationship></Relationships>
</file>

<file path=ppt/slides/_rels/slide22.xml.rels><?xml version="1.0" encoding="UTF-8"?>
<Relationships xmlns="http://schemas.openxmlformats.org/package/2006/relationships"><Relationship Id="rId3" Type="http://schemas.openxmlformats.org/officeDocument/2006/relationships/image" Target="../media/image74.png"></Relationship><Relationship Id="rId7" Type="http://schemas.openxmlformats.org/officeDocument/2006/relationships/image" Target="../media/image59.png"></Relationship><Relationship Id="rId2" Type="http://schemas.openxmlformats.org/officeDocument/2006/relationships/image" Target="../media/image73.png"></Relationship><Relationship Id="rId1" Type="http://schemas.openxmlformats.org/officeDocument/2006/relationships/slideLayout" Target="../slideLayouts/slideLayout7.xml"></Relationship><Relationship Id="rId6" Type="http://schemas.openxmlformats.org/officeDocument/2006/relationships/image" Target="../media/image77.png"></Relationship><Relationship Id="rId5" Type="http://schemas.openxmlformats.org/officeDocument/2006/relationships/image" Target="../media/image76.png"></Relationship><Relationship Id="rId4" Type="http://schemas.openxmlformats.org/officeDocument/2006/relationships/image" Target="../media/image75.png"></Relationship><Relationship Id="rId8" Type="http://schemas.openxmlformats.org/officeDocument/2006/relationships/notesSlide" Target="../notesSlides/notesSlide22.xml"></Relationship></Relationships>
</file>

<file path=ppt/slides/_rels/slide23.xml.rels><?xml version="1.0" encoding="UTF-8"?>
<Relationships xmlns="http://schemas.openxmlformats.org/package/2006/relationships"><Relationship Id="rId3" Type="http://schemas.openxmlformats.org/officeDocument/2006/relationships/image" Target="../media/image79.png"></Relationship><Relationship Id="rId2" Type="http://schemas.openxmlformats.org/officeDocument/2006/relationships/image" Target="../media/image78.png"></Relationship><Relationship Id="rId1" Type="http://schemas.openxmlformats.org/officeDocument/2006/relationships/slideLayout" Target="../slideLayouts/slideLayout7.xml"></Relationship><Relationship Id="rId4" Type="http://schemas.openxmlformats.org/officeDocument/2006/relationships/image" Target="../media/image59.png"></Relationship><Relationship Id="rId5" Type="http://schemas.openxmlformats.org/officeDocument/2006/relationships/notesSlide" Target="../notesSlides/notesSlide23.xml"></Relationship></Relationships>
</file>

<file path=ppt/slides/_rels/slide24.xml.rels><?xml version="1.0" encoding="UTF-8"?>
<Relationships xmlns="http://schemas.openxmlformats.org/package/2006/relationships"><Relationship Id="rId8" Type="http://schemas.openxmlformats.org/officeDocument/2006/relationships/image" Target="../media/image39.png"></Relationship><Relationship Id="rId3" Type="http://schemas.openxmlformats.org/officeDocument/2006/relationships/image" Target="../media/image19.png"></Relationship><Relationship Id="rId7" Type="http://schemas.openxmlformats.org/officeDocument/2006/relationships/image" Target="../media/image35.png"></Relationship><Relationship Id="rId2" Type="http://schemas.openxmlformats.org/officeDocument/2006/relationships/notesSlide" Target="../notesSlides/notesSlide24.xml"></Relationship><Relationship Id="rId6" Type="http://schemas.openxmlformats.org/officeDocument/2006/relationships/image" Target="../media/image46.png"></Relationship><Relationship Id="rId5" Type="http://schemas.openxmlformats.org/officeDocument/2006/relationships/image" Target="../media/image80.png"></Relationship><Relationship Id="rId4" Type="http://schemas.openxmlformats.org/officeDocument/2006/relationships/image" Target="../media/image23.png"></Relationship><Relationship Id="rId9" Type="http://schemas.openxmlformats.org/officeDocument/2006/relationships/slideLayout" Target="../slideLayouts/slideLayout7.xml"></Relationship></Relationships>
</file>

<file path=ppt/slides/_rels/slide25.xml.rels><?xml version="1.0" encoding="UTF-8"?>
<Relationships xmlns="http://schemas.openxmlformats.org/package/2006/relationships"><Relationship Id="rId3" Type="http://schemas.openxmlformats.org/officeDocument/2006/relationships/image" Target="../media/image82.png"></Relationship><Relationship Id="rId2" Type="http://schemas.openxmlformats.org/officeDocument/2006/relationships/image" Target="../media/image81.png"></Relationship><Relationship Id="rId1" Type="http://schemas.openxmlformats.org/officeDocument/2006/relationships/slideLayout" Target="../slideLayouts/slideLayout7.xml"></Relationship><Relationship Id="rId4" Type="http://schemas.openxmlformats.org/officeDocument/2006/relationships/image" Target="../media/image83.png"></Relationship><Relationship Id="rId5" Type="http://schemas.openxmlformats.org/officeDocument/2006/relationships/notesSlide" Target="../notesSlides/notesSlide25.xml"></Relationship></Relationships>
</file>

<file path=ppt/slides/_rels/slide26.xml.rels><?xml version="1.0" encoding="UTF-8"?>
<Relationships xmlns="http://schemas.openxmlformats.org/package/2006/relationships"><Relationship Id="rId8" Type="http://schemas.openxmlformats.org/officeDocument/2006/relationships/image" Target="../media/image39.png"></Relationship><Relationship Id="rId3" Type="http://schemas.openxmlformats.org/officeDocument/2006/relationships/image" Target="../media/image19.png"></Relationship><Relationship Id="rId7" Type="http://schemas.openxmlformats.org/officeDocument/2006/relationships/image" Target="../media/image35.png"></Relationship><Relationship Id="rId2" Type="http://schemas.openxmlformats.org/officeDocument/2006/relationships/notesSlide" Target="../notesSlides/notesSlide26.xml"></Relationship><Relationship Id="rId1" Type="http://schemas.openxmlformats.org/officeDocument/2006/relationships/slideLayout" Target="../slideLayouts/slideLayout7.xml"></Relationship><Relationship Id="rId6" Type="http://schemas.openxmlformats.org/officeDocument/2006/relationships/image" Target="../media/image46.png"></Relationship><Relationship Id="rId5" Type="http://schemas.openxmlformats.org/officeDocument/2006/relationships/image" Target="../media/image84.png"></Relationship><Relationship Id="rId4" Type="http://schemas.openxmlformats.org/officeDocument/2006/relationships/image" Target="../media/image23.png"></Relationship></Relationships>
</file>

<file path=ppt/slides/_rels/slide27.xml.rels><?xml version="1.0" encoding="UTF-8"?>
<Relationships xmlns="http://schemas.openxmlformats.org/package/2006/relationships"><Relationship Id="rId3" Type="http://schemas.openxmlformats.org/officeDocument/2006/relationships/image" Target="../media/image86.png"></Relationship><Relationship Id="rId2" Type="http://schemas.openxmlformats.org/officeDocument/2006/relationships/image" Target="../media/image85.png"></Relationship><Relationship Id="rId1" Type="http://schemas.openxmlformats.org/officeDocument/2006/relationships/slideLayout" Target="../slideLayouts/slideLayout7.xml"></Relationship><Relationship Id="rId5" Type="http://schemas.openxmlformats.org/officeDocument/2006/relationships/image" Target="../media/image88.png"></Relationship><Relationship Id="rId4" Type="http://schemas.openxmlformats.org/officeDocument/2006/relationships/image" Target="../media/image87.png"></Relationship><Relationship Id="rId6" Type="http://schemas.openxmlformats.org/officeDocument/2006/relationships/notesSlide" Target="../notesSlides/notesSlide27.xml"></Relationship></Relationships>
</file>

<file path=ppt/slides/_rels/slide28.xml.rels><?xml version="1.0" encoding="UTF-8"?>
<Relationships xmlns="http://schemas.openxmlformats.org/package/2006/relationships"><Relationship Id="rId3" Type="http://schemas.openxmlformats.org/officeDocument/2006/relationships/image" Target="../media/image90.png"></Relationship><Relationship Id="rId2" Type="http://schemas.openxmlformats.org/officeDocument/2006/relationships/image" Target="../media/image89.png"></Relationship><Relationship Id="rId1" Type="http://schemas.openxmlformats.org/officeDocument/2006/relationships/slideLayout" Target="../slideLayouts/slideLayout7.xml"></Relationship><Relationship Id="rId4" Type="http://schemas.openxmlformats.org/officeDocument/2006/relationships/notesSlide" Target="../notesSlides/notesSlide28.xml"></Relationship></Relationships>
</file>

<file path=ppt/slides/_rels/slide29.xml.rels><?xml version="1.0" encoding="UTF-8"?>
<Relationships xmlns="http://schemas.openxmlformats.org/package/2006/relationships"><Relationship Id="rId3" Type="http://schemas.openxmlformats.org/officeDocument/2006/relationships/image" Target="../media/image92.png"></Relationship><Relationship Id="rId2" Type="http://schemas.openxmlformats.org/officeDocument/2006/relationships/image" Target="../media/image91.png"></Relationship><Relationship Id="rId1" Type="http://schemas.openxmlformats.org/officeDocument/2006/relationships/slideLayout" Target="../slideLayouts/slideLayout7.xml"></Relationship><Relationship Id="rId5" Type="http://schemas.openxmlformats.org/officeDocument/2006/relationships/image" Target="../media/image94.png"></Relationship><Relationship Id="rId4" Type="http://schemas.openxmlformats.org/officeDocument/2006/relationships/image" Target="../media/image93.png"></Relationship><Relationship Id="rId6" Type="http://schemas.openxmlformats.org/officeDocument/2006/relationships/notesSlide" Target="../notesSlides/notesSlide29.xml"></Relationship></Relationships>
</file>

<file path=ppt/slides/_rels/slide3.xml.rels><?xml version="1.0" encoding="UTF-8"?>
<Relationships xmlns="http://schemas.openxmlformats.org/package/2006/relationships"><Relationship Id="rId3" Type="http://schemas.openxmlformats.org/officeDocument/2006/relationships/image" Target="../media/image20.png"></Relationship><Relationship Id="rId2" Type="http://schemas.openxmlformats.org/officeDocument/2006/relationships/image" Target="../media/image19.png"></Relationship><Relationship Id="rId5" Type="http://schemas.openxmlformats.org/officeDocument/2006/relationships/image" Target="../media/image22.png"></Relationship><Relationship Id="rId4" Type="http://schemas.openxmlformats.org/officeDocument/2006/relationships/image" Target="../media/image21.png"></Relationship><Relationship Id="rId6" Type="http://schemas.openxmlformats.org/officeDocument/2006/relationships/slideLayout" Target="../slideLayouts/slideLayout7.xml"></Relationship><Relationship Id="rId7" Type="http://schemas.openxmlformats.org/officeDocument/2006/relationships/notesSlide" Target="../notesSlides/notesSlide3.xml"></Relationship></Relationships>
</file>

<file path=ppt/slides/_rels/slide30.xml.rels><?xml version="1.0" encoding="UTF-8"?>
<Relationships xmlns="http://schemas.openxmlformats.org/package/2006/relationships"><Relationship Id="rId3" Type="http://schemas.openxmlformats.org/officeDocument/2006/relationships/image" Target="../media/image96.png"></Relationship><Relationship Id="rId2" Type="http://schemas.openxmlformats.org/officeDocument/2006/relationships/image" Target="../media/image95.png"></Relationship><Relationship Id="rId1" Type="http://schemas.openxmlformats.org/officeDocument/2006/relationships/slideLayout" Target="../slideLayouts/slideLayout7.xml"></Relationship><Relationship Id="rId4" Type="http://schemas.openxmlformats.org/officeDocument/2006/relationships/image" Target="../media/image97.png"></Relationship><Relationship Id="rId5" Type="http://schemas.openxmlformats.org/officeDocument/2006/relationships/notesSlide" Target="../notesSlides/notesSlide30.xml"></Relationship></Relationships>
</file>

<file path=ppt/slides/_rels/slide31.xml.rels><?xml version="1.0" encoding="UTF-8"?>
<Relationships xmlns="http://schemas.openxmlformats.org/package/2006/relationships"><Relationship Id="rId3" Type="http://schemas.openxmlformats.org/officeDocument/2006/relationships/image" Target="../media/image99.png"></Relationship><Relationship Id="rId2" Type="http://schemas.openxmlformats.org/officeDocument/2006/relationships/image" Target="../media/image98.png"></Relationship><Relationship Id="rId1" Type="http://schemas.openxmlformats.org/officeDocument/2006/relationships/slideLayout" Target="../slideLayouts/slideLayout7.xml"></Relationship><Relationship Id="rId4" Type="http://schemas.openxmlformats.org/officeDocument/2006/relationships/image" Target="../media/image100.png"></Relationship><Relationship Id="rId5" Type="http://schemas.openxmlformats.org/officeDocument/2006/relationships/notesSlide" Target="../notesSlides/notesSlide31.xml"></Relationship></Relationships>
</file>

<file path=ppt/slides/_rels/slide32.xml.rels><?xml version="1.0" encoding="UTF-8"?>
<Relationships xmlns="http://schemas.openxmlformats.org/package/2006/relationships"><Relationship Id="rId3" Type="http://schemas.openxmlformats.org/officeDocument/2006/relationships/image" Target="../media/image102.png"></Relationship><Relationship Id="rId2" Type="http://schemas.openxmlformats.org/officeDocument/2006/relationships/image" Target="../media/image101.png"></Relationship><Relationship Id="rId1" Type="http://schemas.openxmlformats.org/officeDocument/2006/relationships/slideLayout" Target="../slideLayouts/slideLayout7.xml"></Relationship><Relationship Id="rId4" Type="http://schemas.openxmlformats.org/officeDocument/2006/relationships/image" Target="../media/image103.png"></Relationship><Relationship Id="rId5" Type="http://schemas.openxmlformats.org/officeDocument/2006/relationships/notesSlide" Target="../notesSlides/notesSlide32.xml"></Relationship></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xml.rels><?xml version="1.0" encoding="UTF-8"?>
<Relationships xmlns="http://schemas.openxmlformats.org/package/2006/relationships"><Relationship Id="rId3" Type="http://schemas.openxmlformats.org/officeDocument/2006/relationships/image" Target="../media/image107.png"></Relationship><Relationship Id="rId2" Type="http://schemas.openxmlformats.org/officeDocument/2006/relationships/image" Target="../media/image106.png"></Relationship><Relationship Id="rId1" Type="http://schemas.openxmlformats.org/officeDocument/2006/relationships/slideLayout" Target="../slideLayouts/slideLayout7.xml"></Relationship><Relationship Id="rId6" Type="http://schemas.openxmlformats.org/officeDocument/2006/relationships/image" Target="../media/image110.png"></Relationship><Relationship Id="rId5" Type="http://schemas.openxmlformats.org/officeDocument/2006/relationships/image" Target="../media/image109.png"></Relationship><Relationship Id="rId4" Type="http://schemas.openxmlformats.org/officeDocument/2006/relationships/image" Target="../media/image108.png"></Relationship><Relationship Id="rId7" Type="http://schemas.openxmlformats.org/officeDocument/2006/relationships/notesSlide" Target="../notesSlides/notesSlide34.xml"></Relationship></Relationships>
</file>

<file path=ppt/slides/_rels/slide35.xml.rels><?xml version="1.0" encoding="UTF-8"?>
<Relationships xmlns="http://schemas.openxmlformats.org/package/2006/relationships"><Relationship Id="rId3" Type="http://schemas.openxmlformats.org/officeDocument/2006/relationships/image" Target="../media/image112.png"></Relationship><Relationship Id="rId2" Type="http://schemas.openxmlformats.org/officeDocument/2006/relationships/image" Target="../media/image111.png"></Relationship><Relationship Id="rId1" Type="http://schemas.openxmlformats.org/officeDocument/2006/relationships/slideLayout" Target="../slideLayouts/slideLayout7.xml"></Relationship><Relationship Id="rId4" Type="http://schemas.openxmlformats.org/officeDocument/2006/relationships/notesSlide" Target="../notesSlides/notesSlide35.xml"></Relationship></Relationships>
</file>

<file path=ppt/slides/_rels/slide36.xml.rels><?xml version="1.0" encoding="UTF-8"?>
<Relationships xmlns="http://schemas.openxmlformats.org/package/2006/relationships"><Relationship Id="rId3" Type="http://schemas.openxmlformats.org/officeDocument/2006/relationships/image" Target="../media/image114.png"></Relationship><Relationship Id="rId2" Type="http://schemas.openxmlformats.org/officeDocument/2006/relationships/image" Target="../media/image113.png"></Relationship><Relationship Id="rId1" Type="http://schemas.openxmlformats.org/officeDocument/2006/relationships/slideLayout" Target="../slideLayouts/slideLayout7.xml"></Relationship><Relationship Id="rId4" Type="http://schemas.openxmlformats.org/officeDocument/2006/relationships/notesSlide" Target="../notesSlides/notesSlide36.xml"></Relationship></Relationships>
</file>

<file path=ppt/slides/_rels/slide37.xml.rels><?xml version="1.0" encoding="UTF-8"?>
<Relationships xmlns="http://schemas.openxmlformats.org/package/2006/relationships"><Relationship Id="rId3" Type="http://schemas.openxmlformats.org/officeDocument/2006/relationships/image" Target="../media/image116.png"></Relationship><Relationship Id="rId2" Type="http://schemas.openxmlformats.org/officeDocument/2006/relationships/image" Target="../media/image115.png"></Relationship><Relationship Id="rId1" Type="http://schemas.openxmlformats.org/officeDocument/2006/relationships/slideLayout" Target="../slideLayouts/slideLayout7.xml"></Relationship><Relationship Id="rId6" Type="http://schemas.openxmlformats.org/officeDocument/2006/relationships/image" Target="../media/image119.png"></Relationship><Relationship Id="rId5" Type="http://schemas.openxmlformats.org/officeDocument/2006/relationships/image" Target="../media/image118.png"></Relationship><Relationship Id="rId4" Type="http://schemas.openxmlformats.org/officeDocument/2006/relationships/image" Target="../media/image117.png"></Relationship><Relationship Id="rId7" Type="http://schemas.openxmlformats.org/officeDocument/2006/relationships/notesSlide" Target="../notesSlides/notesSlide37.xml"></Relationship></Relationships>
</file>

<file path=ppt/slides/_rels/slide38.xml.rels><?xml version="1.0" encoding="UTF-8"?>
<Relationships xmlns="http://schemas.openxmlformats.org/package/2006/relationships"><Relationship Id="rId3" Type="http://schemas.openxmlformats.org/officeDocument/2006/relationships/image" Target="../media/image121.png"></Relationship><Relationship Id="rId2" Type="http://schemas.openxmlformats.org/officeDocument/2006/relationships/image" Target="../media/image120.png"></Relationship><Relationship Id="rId1" Type="http://schemas.openxmlformats.org/officeDocument/2006/relationships/slideLayout" Target="../slideLayouts/slideLayout7.xml"></Relationship><Relationship Id="rId5" Type="http://schemas.openxmlformats.org/officeDocument/2006/relationships/image" Target="../media/image123.png"></Relationship><Relationship Id="rId4" Type="http://schemas.openxmlformats.org/officeDocument/2006/relationships/image" Target="../media/image122.png"></Relationship><Relationship Id="rId6" Type="http://schemas.openxmlformats.org/officeDocument/2006/relationships/notesSlide" Target="../notesSlides/notesSlide38.xml"></Relationship></Relationships>
</file>

<file path=ppt/slides/_rels/slide39.xml.rels><?xml version="1.0" encoding="UTF-8"?>
<Relationships xmlns="http://schemas.openxmlformats.org/package/2006/relationships"><Relationship Id="rId3" Type="http://schemas.openxmlformats.org/officeDocument/2006/relationships/image" Target="../media/image125.png"></Relationship><Relationship Id="rId2" Type="http://schemas.openxmlformats.org/officeDocument/2006/relationships/image" Target="../media/image124.png"></Relationship><Relationship Id="rId1" Type="http://schemas.openxmlformats.org/officeDocument/2006/relationships/slideLayout" Target="../slideLayouts/slideLayout7.xml"></Relationship><Relationship Id="rId5" Type="http://schemas.openxmlformats.org/officeDocument/2006/relationships/image" Target="../media/image127.png"></Relationship><Relationship Id="rId4" Type="http://schemas.openxmlformats.org/officeDocument/2006/relationships/image" Target="../media/image126.png"></Relationship><Relationship Id="rId6" Type="http://schemas.openxmlformats.org/officeDocument/2006/relationships/notesSlide" Target="../notesSlides/notesSlide39.xml"></Relationship></Relationships>
</file>

<file path=ppt/slides/_rels/slide4.xml.rels><?xml version="1.0" encoding="UTF-8"?>
<Relationships xmlns="http://schemas.openxmlformats.org/package/2006/relationships"><Relationship Id="rId8" Type="http://schemas.openxmlformats.org/officeDocument/2006/relationships/image" Target="../media/image27.png"></Relationship><Relationship Id="rId3" Type="http://schemas.openxmlformats.org/officeDocument/2006/relationships/image" Target="../media/image19.png"></Relationship><Relationship Id="rId7" Type="http://schemas.openxmlformats.org/officeDocument/2006/relationships/image" Target="../media/image26.png"></Relationship><Relationship Id="rId2" Type="http://schemas.openxmlformats.org/officeDocument/2006/relationships/notesSlide" Target="../notesSlides/notesSlide4.xml"></Relationship><Relationship Id="rId1" Type="http://schemas.openxmlformats.org/officeDocument/2006/relationships/slideLayout" Target="../slideLayouts/slideLayout7.xml"></Relationship><Relationship Id="rId6" Type="http://schemas.openxmlformats.org/officeDocument/2006/relationships/image" Target="../media/image25.png"></Relationship><Relationship Id="rId5" Type="http://schemas.openxmlformats.org/officeDocument/2006/relationships/image" Target="../media/image24.png"></Relationship><Relationship Id="rId4" Type="http://schemas.openxmlformats.org/officeDocument/2006/relationships/image" Target="../media/image23.png"></Relationship><Relationship Id="rId9" Type="http://schemas.openxmlformats.org/officeDocument/2006/relationships/image" Target="../media/image28.png"></Relationship></Relationships>
</file>

<file path=ppt/slides/_rels/slide40.xml.rels><?xml version="1.0" encoding="UTF-8"?>
<Relationships xmlns="http://schemas.openxmlformats.org/package/2006/relationships"><Relationship Id="rId3" Type="http://schemas.openxmlformats.org/officeDocument/2006/relationships/image" Target="../media/image129.png"></Relationship><Relationship Id="rId2" Type="http://schemas.openxmlformats.org/officeDocument/2006/relationships/image" Target="../media/image128.png"></Relationship><Relationship Id="rId1" Type="http://schemas.openxmlformats.org/officeDocument/2006/relationships/slideLayout" Target="../slideLayouts/slideLayout7.xml"></Relationship><Relationship Id="rId5" Type="http://schemas.openxmlformats.org/officeDocument/2006/relationships/image" Target="../media/image131.png"></Relationship><Relationship Id="rId4" Type="http://schemas.openxmlformats.org/officeDocument/2006/relationships/image" Target="../media/image130.png"></Relationship><Relationship Id="rId6" Type="http://schemas.openxmlformats.org/officeDocument/2006/relationships/notesSlide" Target="../notesSlides/notesSlide40.xml"></Relationship></Relationships>
</file>

<file path=ppt/slides/_rels/slide41.xml.rels><?xml version="1.0" encoding="UTF-8"?>
<Relationships xmlns="http://schemas.openxmlformats.org/package/2006/relationships"><Relationship Id="rId2" Type="http://schemas.openxmlformats.org/officeDocument/2006/relationships/image" Target="../media/image132.png"></Relationship><Relationship Id="rId1" Type="http://schemas.openxmlformats.org/officeDocument/2006/relationships/slideLayout" Target="../slideLayouts/slideLayout7.xml"></Relationship><Relationship Id="rId3" Type="http://schemas.openxmlformats.org/officeDocument/2006/relationships/notesSlide" Target="../notesSlides/notesSlide41.xml"></Relationship></Relationships>
</file>

<file path=ppt/slides/_rels/slide42.xml.rels><?xml version="1.0" encoding="UTF-8"?>
<Relationships xmlns="http://schemas.openxmlformats.org/package/2006/relationships"><Relationship Id="rId3" Type="http://schemas.openxmlformats.org/officeDocument/2006/relationships/image" Target="../media/image134.png"></Relationship><Relationship Id="rId2" Type="http://schemas.openxmlformats.org/officeDocument/2006/relationships/image" Target="../media/image133.png"></Relationship><Relationship Id="rId1" Type="http://schemas.openxmlformats.org/officeDocument/2006/relationships/slideLayout" Target="../slideLayouts/slideLayout7.xml"></Relationship><Relationship Id="rId4" Type="http://schemas.openxmlformats.org/officeDocument/2006/relationships/image" Target="../media/image135.png"></Relationship><Relationship Id="rId5" Type="http://schemas.openxmlformats.org/officeDocument/2006/relationships/notesSlide" Target="../notesSlides/notesSlide42.xml"></Relationship></Relationships>
</file>

<file path=ppt/slides/_rels/slide43.xml.rels><?xml version="1.0" encoding="UTF-8"?>
<Relationships xmlns="http://schemas.openxmlformats.org/package/2006/relationships"><Relationship Id="rId3" Type="http://schemas.openxmlformats.org/officeDocument/2006/relationships/image" Target="../media/image137.png"></Relationship><Relationship Id="rId2" Type="http://schemas.openxmlformats.org/officeDocument/2006/relationships/image" Target="../media/image136.png"></Relationship><Relationship Id="rId1" Type="http://schemas.openxmlformats.org/officeDocument/2006/relationships/slideLayout" Target="../slideLayouts/slideLayout7.xml"></Relationship><Relationship Id="rId6" Type="http://schemas.openxmlformats.org/officeDocument/2006/relationships/image" Target="../media/image140.png"></Relationship><Relationship Id="rId5" Type="http://schemas.openxmlformats.org/officeDocument/2006/relationships/image" Target="../media/image139.png"></Relationship><Relationship Id="rId4" Type="http://schemas.openxmlformats.org/officeDocument/2006/relationships/image" Target="../media/image138.png"></Relationship><Relationship Id="rId7" Type="http://schemas.openxmlformats.org/officeDocument/2006/relationships/notesSlide" Target="../notesSlides/notesSlide43.xml"></Relationship></Relationships>
</file>

<file path=ppt/slides/_rels/slide44.xml.rels><?xml version="1.0" encoding="UTF-8"?>
<Relationships xmlns="http://schemas.openxmlformats.org/package/2006/relationships"><Relationship Id="rId3" Type="http://schemas.openxmlformats.org/officeDocument/2006/relationships/image" Target="../media/image141.png"></Relationship><Relationship Id="rId2" Type="http://schemas.openxmlformats.org/officeDocument/2006/relationships/image" Target="../media/image128.png"></Relationship><Relationship Id="rId1" Type="http://schemas.openxmlformats.org/officeDocument/2006/relationships/slideLayout" Target="../slideLayouts/slideLayout7.xml"></Relationship><Relationship Id="rId5" Type="http://schemas.openxmlformats.org/officeDocument/2006/relationships/image" Target="../media/image143.png"></Relationship><Relationship Id="rId4" Type="http://schemas.openxmlformats.org/officeDocument/2006/relationships/image" Target="../media/image142.png"></Relationship><Relationship Id="rId6" Type="http://schemas.openxmlformats.org/officeDocument/2006/relationships/notesSlide" Target="../notesSlides/notesSlide44.xml"></Relationship></Relationships>
</file>

<file path=ppt/slides/_rels/slide45.xml.rels><?xml version="1.0" encoding="UTF-8"?>
<Relationships xmlns="http://schemas.openxmlformats.org/package/2006/relationships"><Relationship Id="rId3" Type="http://schemas.openxmlformats.org/officeDocument/2006/relationships/image" Target="../media/image145.png"></Relationship><Relationship Id="rId2" Type="http://schemas.openxmlformats.org/officeDocument/2006/relationships/image" Target="../media/image144.png"></Relationship><Relationship Id="rId1" Type="http://schemas.openxmlformats.org/officeDocument/2006/relationships/slideLayout" Target="../slideLayouts/slideLayout7.xml"></Relationship><Relationship Id="rId5" Type="http://schemas.openxmlformats.org/officeDocument/2006/relationships/image" Target="../media/image147.png"></Relationship><Relationship Id="rId4" Type="http://schemas.openxmlformats.org/officeDocument/2006/relationships/image" Target="../media/image146.png"></Relationship><Relationship Id="rId6" Type="http://schemas.openxmlformats.org/officeDocument/2006/relationships/notesSlide" Target="../notesSlides/notesSlide45.xml"></Relationship></Relationships>
</file>

<file path=ppt/slides/_rels/slide46.xml.rels><?xml version="1.0" encoding="UTF-8"?>
<Relationships xmlns="http://schemas.openxmlformats.org/package/2006/relationships"><Relationship Id="rId3" Type="http://schemas.openxmlformats.org/officeDocument/2006/relationships/image" Target="../media/image148.png"></Relationship><Relationship Id="rId2" Type="http://schemas.openxmlformats.org/officeDocument/2006/relationships/image" Target="../media/image144.png"></Relationship><Relationship Id="rId1" Type="http://schemas.openxmlformats.org/officeDocument/2006/relationships/slideLayout" Target="../slideLayouts/slideLayout7.xml"></Relationship><Relationship Id="rId6" Type="http://schemas.openxmlformats.org/officeDocument/2006/relationships/image" Target="../media/image151.png"></Relationship><Relationship Id="rId5" Type="http://schemas.openxmlformats.org/officeDocument/2006/relationships/image" Target="../media/image150.png"></Relationship><Relationship Id="rId4" Type="http://schemas.openxmlformats.org/officeDocument/2006/relationships/image" Target="../media/image149.png"></Relationship><Relationship Id="rId7" Type="http://schemas.openxmlformats.org/officeDocument/2006/relationships/notesSlide" Target="../notesSlides/notesSlide46.xml"></Relationship></Relationships>
</file>

<file path=ppt/slides/_rels/slide47.xml.rels><?xml version="1.0" encoding="UTF-8"?>
<Relationships xmlns="http://schemas.openxmlformats.org/package/2006/relationships"><Relationship Id="rId3" Type="http://schemas.openxmlformats.org/officeDocument/2006/relationships/image" Target="../media/image153.png"></Relationship><Relationship Id="rId2" Type="http://schemas.openxmlformats.org/officeDocument/2006/relationships/image" Target="../media/image152.png"></Relationship><Relationship Id="rId1" Type="http://schemas.openxmlformats.org/officeDocument/2006/relationships/slideLayout" Target="../slideLayouts/slideLayout7.xml"></Relationship><Relationship Id="rId5" Type="http://schemas.openxmlformats.org/officeDocument/2006/relationships/image" Target="../media/image155.png"></Relationship><Relationship Id="rId4" Type="http://schemas.openxmlformats.org/officeDocument/2006/relationships/image" Target="../media/image154.png"></Relationship><Relationship Id="rId6" Type="http://schemas.openxmlformats.org/officeDocument/2006/relationships/notesSlide" Target="../notesSlides/notesSlide47.xml"></Relationship></Relationships>
</file>

<file path=ppt/slides/_rels/slide48.xml.rels><?xml version="1.0" encoding="UTF-8"?>
<Relationships xmlns="http://schemas.openxmlformats.org/package/2006/relationships"><Relationship Id="rId3" Type="http://schemas.openxmlformats.org/officeDocument/2006/relationships/image" Target="../media/image157.png"></Relationship><Relationship Id="rId2" Type="http://schemas.openxmlformats.org/officeDocument/2006/relationships/image" Target="../media/image156.png"></Relationship><Relationship Id="rId1" Type="http://schemas.openxmlformats.org/officeDocument/2006/relationships/slideLayout" Target="../slideLayouts/slideLayout7.xml"></Relationship><Relationship Id="rId6" Type="http://schemas.openxmlformats.org/officeDocument/2006/relationships/image" Target="../media/image160.png"></Relationship><Relationship Id="rId5" Type="http://schemas.openxmlformats.org/officeDocument/2006/relationships/image" Target="../media/image159.png"></Relationship><Relationship Id="rId4" Type="http://schemas.openxmlformats.org/officeDocument/2006/relationships/image" Target="../media/image158.png"></Relationship><Relationship Id="rId7" Type="http://schemas.openxmlformats.org/officeDocument/2006/relationships/notesSlide" Target="../notesSlides/notesSlide48.xml"></Relationship></Relationships>
</file>

<file path=ppt/slides/_rels/slide49.xml.rels><?xml version="1.0" encoding="UTF-8"?>
<Relationships xmlns="http://schemas.openxmlformats.org/package/2006/relationships"><Relationship Id="rId8" Type="http://schemas.openxmlformats.org/officeDocument/2006/relationships/image" Target="../media/image167.png"></Relationship><Relationship Id="rId3" Type="http://schemas.openxmlformats.org/officeDocument/2006/relationships/image" Target="../media/image162.png"></Relationship><Relationship Id="rId7" Type="http://schemas.openxmlformats.org/officeDocument/2006/relationships/image" Target="../media/image166.png"></Relationship><Relationship Id="rId2" Type="http://schemas.openxmlformats.org/officeDocument/2006/relationships/image" Target="../media/image161.png"></Relationship><Relationship Id="rId1" Type="http://schemas.openxmlformats.org/officeDocument/2006/relationships/slideLayout" Target="../slideLayouts/slideLayout7.xml"></Relationship><Relationship Id="rId6" Type="http://schemas.openxmlformats.org/officeDocument/2006/relationships/image" Target="../media/image165.png"></Relationship><Relationship Id="rId11" Type="http://schemas.openxmlformats.org/officeDocument/2006/relationships/image" Target="../media/image71.png"></Relationship><Relationship Id="rId5" Type="http://schemas.openxmlformats.org/officeDocument/2006/relationships/image" Target="../media/image164.png"></Relationship><Relationship Id="rId10" Type="http://schemas.openxmlformats.org/officeDocument/2006/relationships/image" Target="../media/image169.png"></Relationship><Relationship Id="rId4" Type="http://schemas.openxmlformats.org/officeDocument/2006/relationships/image" Target="../media/image163.png"></Relationship><Relationship Id="rId9" Type="http://schemas.openxmlformats.org/officeDocument/2006/relationships/image" Target="../media/image168.png"></Relationship><Relationship Id="rId12" Type="http://schemas.openxmlformats.org/officeDocument/2006/relationships/notesSlide" Target="../notesSlides/notesSlide49.xml"></Relationship></Relationships>
</file>

<file path=ppt/slides/_rels/slide5.xml.rels><?xml version="1.0" encoding="UTF-8"?>
<Relationships xmlns="http://schemas.openxmlformats.org/package/2006/relationships"><Relationship Id="rId3" Type="http://schemas.openxmlformats.org/officeDocument/2006/relationships/image" Target="../media/image19.png"></Relationship><Relationship Id="rId2" Type="http://schemas.openxmlformats.org/officeDocument/2006/relationships/notesSlide" Target="../notesSlides/notesSlide5.xml"></Relationship><Relationship Id="rId1" Type="http://schemas.openxmlformats.org/officeDocument/2006/relationships/slideLayout" Target="../slideLayouts/slideLayout7.xml"></Relationship><Relationship Id="rId5" Type="http://schemas.openxmlformats.org/officeDocument/2006/relationships/image" Target="../media/image24.png"></Relationship><Relationship Id="rId4" Type="http://schemas.openxmlformats.org/officeDocument/2006/relationships/image" Target="../media/image23.png"></Relationship></Relationships>
</file>

<file path=ppt/slides/_rels/slide50.xml.rels><?xml version="1.0" encoding="UTF-8"?>
<Relationships xmlns="http://schemas.openxmlformats.org/package/2006/relationships"><Relationship Id="rId8" Type="http://schemas.openxmlformats.org/officeDocument/2006/relationships/image" Target="../media/image176.png"></Relationship><Relationship Id="rId3" Type="http://schemas.openxmlformats.org/officeDocument/2006/relationships/image" Target="../media/image171.png"></Relationship><Relationship Id="rId7" Type="http://schemas.openxmlformats.org/officeDocument/2006/relationships/image" Target="../media/image175.png"></Relationship><Relationship Id="rId2" Type="http://schemas.openxmlformats.org/officeDocument/2006/relationships/image" Target="../media/image170.png"></Relationship><Relationship Id="rId1" Type="http://schemas.openxmlformats.org/officeDocument/2006/relationships/slideLayout" Target="../slideLayouts/slideLayout7.xml"></Relationship><Relationship Id="rId6" Type="http://schemas.openxmlformats.org/officeDocument/2006/relationships/image" Target="../media/image174.png"></Relationship><Relationship Id="rId5" Type="http://schemas.openxmlformats.org/officeDocument/2006/relationships/image" Target="../media/image173.png"></Relationship><Relationship Id="rId4" Type="http://schemas.openxmlformats.org/officeDocument/2006/relationships/image" Target="../media/image172.png"></Relationship><Relationship Id="rId9" Type="http://schemas.openxmlformats.org/officeDocument/2006/relationships/image" Target="../media/image177.png"></Relationship><Relationship Id="rId10" Type="http://schemas.openxmlformats.org/officeDocument/2006/relationships/notesSlide" Target="../notesSlides/notesSlide50.xml"></Relationship></Relationships>
</file>

<file path=ppt/slides/_rels/slide51.xml.rels><?xml version="1.0" encoding="UTF-8"?>
<Relationships xmlns="http://schemas.openxmlformats.org/package/2006/relationships"><Relationship Id="rId8" Type="http://schemas.openxmlformats.org/officeDocument/2006/relationships/image" Target="../media/image184.png"></Relationship><Relationship Id="rId3" Type="http://schemas.openxmlformats.org/officeDocument/2006/relationships/image" Target="../media/image179.png"></Relationship><Relationship Id="rId7" Type="http://schemas.openxmlformats.org/officeDocument/2006/relationships/image" Target="../media/image183.png"></Relationship><Relationship Id="rId2" Type="http://schemas.openxmlformats.org/officeDocument/2006/relationships/image" Target="../media/image178.png"></Relationship><Relationship Id="rId1" Type="http://schemas.openxmlformats.org/officeDocument/2006/relationships/slideLayout" Target="../slideLayouts/slideLayout7.xml"></Relationship><Relationship Id="rId6" Type="http://schemas.openxmlformats.org/officeDocument/2006/relationships/image" Target="../media/image182.png"></Relationship><Relationship Id="rId5" Type="http://schemas.openxmlformats.org/officeDocument/2006/relationships/image" Target="../media/image181.png"></Relationship><Relationship Id="rId4" Type="http://schemas.openxmlformats.org/officeDocument/2006/relationships/image" Target="../media/image180.png"></Relationship><Relationship Id="rId9" Type="http://schemas.openxmlformats.org/officeDocument/2006/relationships/image" Target="../media/image185.png"></Relationship><Relationship Id="rId10" Type="http://schemas.openxmlformats.org/officeDocument/2006/relationships/notesSlide" Target="../notesSlides/notesSlide51.xml"></Relationship></Relationships>
</file>

<file path=ppt/slides/_rels/slide52.xml.rels><?xml version="1.0" encoding="UTF-8"?>
<Relationships xmlns="http://schemas.openxmlformats.org/package/2006/relationships"><Relationship Id="rId3" Type="http://schemas.openxmlformats.org/officeDocument/2006/relationships/image" Target="../media/image187.png"></Relationship><Relationship Id="rId2" Type="http://schemas.openxmlformats.org/officeDocument/2006/relationships/image" Target="../media/image186.png"></Relationship><Relationship Id="rId1" Type="http://schemas.openxmlformats.org/officeDocument/2006/relationships/slideLayout" Target="../slideLayouts/slideLayout7.xml"></Relationship><Relationship Id="rId4" Type="http://schemas.openxmlformats.org/officeDocument/2006/relationships/notesSlide" Target="../notesSlides/notesSlide52.xml"></Relationship></Relationships>
</file>

<file path=ppt/slides/_rels/slide53.xml.rels><?xml version="1.0" encoding="UTF-8"?>
<Relationships xmlns="http://schemas.openxmlformats.org/package/2006/relationships"><Relationship Id="rId3" Type="http://schemas.openxmlformats.org/officeDocument/2006/relationships/image" Target="../media/image189.png"></Relationship><Relationship Id="rId7" Type="http://schemas.openxmlformats.org/officeDocument/2006/relationships/image" Target="../media/image193.png"></Relationship><Relationship Id="rId2" Type="http://schemas.openxmlformats.org/officeDocument/2006/relationships/image" Target="../media/image188.png"></Relationship><Relationship Id="rId1" Type="http://schemas.openxmlformats.org/officeDocument/2006/relationships/slideLayout" Target="../slideLayouts/slideLayout7.xml"></Relationship><Relationship Id="rId6" Type="http://schemas.openxmlformats.org/officeDocument/2006/relationships/image" Target="../media/image192.png"></Relationship><Relationship Id="rId5" Type="http://schemas.openxmlformats.org/officeDocument/2006/relationships/image" Target="../media/image191.png"></Relationship><Relationship Id="rId4" Type="http://schemas.openxmlformats.org/officeDocument/2006/relationships/image" Target="../media/image190.png"></Relationship><Relationship Id="rId8" Type="http://schemas.openxmlformats.org/officeDocument/2006/relationships/notesSlide" Target="../notesSlides/notesSlide53.xml"></Relationship></Relationships>
</file>

<file path=ppt/slides/_rels/slide54.xml.rels><?xml version="1.0" encoding="UTF-8"?>
<Relationships xmlns="http://schemas.openxmlformats.org/package/2006/relationships"><Relationship Id="rId8" Type="http://schemas.openxmlformats.org/officeDocument/2006/relationships/image" Target="../media/image200.png"></Relationship><Relationship Id="rId3" Type="http://schemas.openxmlformats.org/officeDocument/2006/relationships/image" Target="../media/image195.png"></Relationship><Relationship Id="rId7" Type="http://schemas.openxmlformats.org/officeDocument/2006/relationships/image" Target="../media/image199.png"></Relationship><Relationship Id="rId2" Type="http://schemas.openxmlformats.org/officeDocument/2006/relationships/image" Target="../media/image194.png"></Relationship><Relationship Id="rId1" Type="http://schemas.openxmlformats.org/officeDocument/2006/relationships/slideLayout" Target="../slideLayouts/slideLayout7.xml"></Relationship><Relationship Id="rId6" Type="http://schemas.openxmlformats.org/officeDocument/2006/relationships/image" Target="../media/image198.png"></Relationship><Relationship Id="rId5" Type="http://schemas.openxmlformats.org/officeDocument/2006/relationships/image" Target="../media/image197.png"></Relationship><Relationship Id="rId4" Type="http://schemas.openxmlformats.org/officeDocument/2006/relationships/image" Target="../media/image196.png"></Relationship><Relationship Id="rId9" Type="http://schemas.openxmlformats.org/officeDocument/2006/relationships/notesSlide" Target="../notesSlides/notesSlide54.xml"></Relationship></Relationships>
</file>

<file path=ppt/slides/_rels/slide55.xml.rels><?xml version="1.0" encoding="UTF-8"?>
<Relationships xmlns="http://schemas.openxmlformats.org/package/2006/relationships"><Relationship Id="rId3" Type="http://schemas.openxmlformats.org/officeDocument/2006/relationships/image" Target="../media/image199.png"></Relationship><Relationship Id="rId2" Type="http://schemas.openxmlformats.org/officeDocument/2006/relationships/image" Target="../media/image201.png"></Relationship><Relationship Id="rId1" Type="http://schemas.openxmlformats.org/officeDocument/2006/relationships/slideLayout" Target="../slideLayouts/slideLayout7.xml"></Relationship><Relationship Id="rId5" Type="http://schemas.openxmlformats.org/officeDocument/2006/relationships/image" Target="../media/image195.png"></Relationship><Relationship Id="rId4" Type="http://schemas.openxmlformats.org/officeDocument/2006/relationships/image" Target="../media/image202.png"></Relationship><Relationship Id="rId6" Type="http://schemas.openxmlformats.org/officeDocument/2006/relationships/notesSlide" Target="../notesSlides/notesSlide55.xml"></Relationship></Relationships>
</file>

<file path=ppt/slides/_rels/slide56.xml.rels><?xml version="1.0" encoding="UTF-8"?>
<Relationships xmlns="http://schemas.openxmlformats.org/package/2006/relationships"><Relationship Id="rId8" Type="http://schemas.openxmlformats.org/officeDocument/2006/relationships/image" Target="../media/image208.png"></Relationship><Relationship Id="rId3" Type="http://schemas.openxmlformats.org/officeDocument/2006/relationships/image" Target="../media/image203.png"></Relationship><Relationship Id="rId7" Type="http://schemas.openxmlformats.org/officeDocument/2006/relationships/image" Target="../media/image207.png"></Relationship><Relationship Id="rId2" Type="http://schemas.openxmlformats.org/officeDocument/2006/relationships/image" Target="../media/image128.png"></Relationship><Relationship Id="rId1" Type="http://schemas.openxmlformats.org/officeDocument/2006/relationships/slideLayout" Target="../slideLayouts/slideLayout7.xml"></Relationship><Relationship Id="rId6" Type="http://schemas.openxmlformats.org/officeDocument/2006/relationships/image" Target="../media/image206.png"></Relationship><Relationship Id="rId5" Type="http://schemas.openxmlformats.org/officeDocument/2006/relationships/image" Target="../media/image205.png"></Relationship><Relationship Id="rId4" Type="http://schemas.openxmlformats.org/officeDocument/2006/relationships/image" Target="../media/image204.png"></Relationship><Relationship Id="rId9" Type="http://schemas.openxmlformats.org/officeDocument/2006/relationships/notesSlide" Target="../notesSlides/notesSlide56.xml"></Relationship></Relationships>
</file>

<file path=ppt/slides/_rels/slide57.xml.rels><?xml version="1.0" encoding="UTF-8"?>
<Relationships xmlns="http://schemas.openxmlformats.org/package/2006/relationships"><Relationship Id="rId3" Type="http://schemas.openxmlformats.org/officeDocument/2006/relationships/image" Target="../media/image209.png"></Relationship><Relationship Id="rId2" Type="http://schemas.openxmlformats.org/officeDocument/2006/relationships/image" Target="../media/image128.png"></Relationship><Relationship Id="rId1" Type="http://schemas.openxmlformats.org/officeDocument/2006/relationships/slideLayout" Target="../slideLayouts/slideLayout7.xml"></Relationship><Relationship Id="rId4" Type="http://schemas.openxmlformats.org/officeDocument/2006/relationships/image" Target="../media/image210.png"></Relationship><Relationship Id="rId5" Type="http://schemas.openxmlformats.org/officeDocument/2006/relationships/notesSlide" Target="../notesSlides/notesSlide57.xml"></Relationship></Relationships>
</file>

<file path=ppt/slides/_rels/slide58.xml.rels><?xml version="1.0" encoding="UTF-8"?>
<Relationships xmlns="http://schemas.openxmlformats.org/package/2006/relationships"><Relationship Id="rId3" Type="http://schemas.openxmlformats.org/officeDocument/2006/relationships/image" Target="../media/image212.png"></Relationship><Relationship Id="rId2" Type="http://schemas.openxmlformats.org/officeDocument/2006/relationships/image" Target="../media/image211.png"></Relationship><Relationship Id="rId1" Type="http://schemas.openxmlformats.org/officeDocument/2006/relationships/slideLayout" Target="../slideLayouts/slideLayout7.xml"></Relationship><Relationship Id="rId4" Type="http://schemas.openxmlformats.org/officeDocument/2006/relationships/image" Target="../media/image213.png"></Relationship><Relationship Id="rId5" Type="http://schemas.openxmlformats.org/officeDocument/2006/relationships/notesSlide" Target="../notesSlides/notesSlide58.xml"></Relationship></Relationships>
</file>

<file path=ppt/slides/_rels/slide59.xml.rels><?xml version="1.0" encoding="UTF-8"?>
<Relationships xmlns="http://schemas.openxmlformats.org/package/2006/relationships"><Relationship Id="rId3" Type="http://schemas.openxmlformats.org/officeDocument/2006/relationships/image" Target="../media/image215.png"></Relationship><Relationship Id="rId2" Type="http://schemas.openxmlformats.org/officeDocument/2006/relationships/image" Target="../media/image214.png"></Relationship><Relationship Id="rId1" Type="http://schemas.openxmlformats.org/officeDocument/2006/relationships/slideLayout" Target="../slideLayouts/slideLayout7.xml"></Relationship><Relationship Id="rId5" Type="http://schemas.openxmlformats.org/officeDocument/2006/relationships/image" Target="../media/image210.png"></Relationship><Relationship Id="rId4" Type="http://schemas.openxmlformats.org/officeDocument/2006/relationships/image" Target="../media/image216.png"></Relationship><Relationship Id="rId6" Type="http://schemas.openxmlformats.org/officeDocument/2006/relationships/notesSlide" Target="../notesSlides/notesSlide59.xml"></Relationship></Relationships>
</file>

<file path=ppt/slides/_rels/slide6.xml.rels><?xml version="1.0" encoding="UTF-8"?>
<Relationships xmlns="http://schemas.openxmlformats.org/package/2006/relationships"><Relationship Id="rId8" Type="http://schemas.openxmlformats.org/officeDocument/2006/relationships/image" Target="../media/image34.png"></Relationship><Relationship Id="rId13" Type="http://schemas.openxmlformats.org/officeDocument/2006/relationships/image" Target="../media/image39.png"></Relationship><Relationship Id="rId18" Type="http://schemas.openxmlformats.org/officeDocument/2006/relationships/image" Target="../media/image44.png"></Relationship><Relationship Id="rId3" Type="http://schemas.openxmlformats.org/officeDocument/2006/relationships/image" Target="../media/image29.png"></Relationship><Relationship Id="rId21" Type="http://schemas.openxmlformats.org/officeDocument/2006/relationships/image" Target="../media/image47.png"></Relationship><Relationship Id="rId7" Type="http://schemas.openxmlformats.org/officeDocument/2006/relationships/image" Target="../media/image33.png"></Relationship><Relationship Id="rId12" Type="http://schemas.openxmlformats.org/officeDocument/2006/relationships/image" Target="../media/image38.png"></Relationship><Relationship Id="rId17" Type="http://schemas.openxmlformats.org/officeDocument/2006/relationships/image" Target="../media/image43.png"></Relationship><Relationship Id="rId2" Type="http://schemas.openxmlformats.org/officeDocument/2006/relationships/image" Target="../media/image19.png"></Relationship><Relationship Id="rId16" Type="http://schemas.openxmlformats.org/officeDocument/2006/relationships/image" Target="../media/image42.png"></Relationship><Relationship Id="rId20" Type="http://schemas.openxmlformats.org/officeDocument/2006/relationships/image" Target="../media/image46.png"></Relationship><Relationship Id="rId1" Type="http://schemas.openxmlformats.org/officeDocument/2006/relationships/slideLayout" Target="../slideLayouts/slideLayout7.xml"></Relationship><Relationship Id="rId6" Type="http://schemas.openxmlformats.org/officeDocument/2006/relationships/image" Target="../media/image32.png"></Relationship><Relationship Id="rId11" Type="http://schemas.openxmlformats.org/officeDocument/2006/relationships/image" Target="../media/image37.png"></Relationship><Relationship Id="rId24" Type="http://schemas.openxmlformats.org/officeDocument/2006/relationships/image" Target="../media/image50.png"></Relationship><Relationship Id="rId5" Type="http://schemas.openxmlformats.org/officeDocument/2006/relationships/image" Target="../media/image31.png"></Relationship><Relationship Id="rId15" Type="http://schemas.openxmlformats.org/officeDocument/2006/relationships/image" Target="../media/image41.png"></Relationship><Relationship Id="rId23" Type="http://schemas.openxmlformats.org/officeDocument/2006/relationships/image" Target="../media/image49.png"></Relationship><Relationship Id="rId10" Type="http://schemas.openxmlformats.org/officeDocument/2006/relationships/image" Target="../media/image36.png"></Relationship><Relationship Id="rId19" Type="http://schemas.openxmlformats.org/officeDocument/2006/relationships/image" Target="../media/image45.png"></Relationship><Relationship Id="rId4" Type="http://schemas.openxmlformats.org/officeDocument/2006/relationships/image" Target="../media/image30.png"></Relationship><Relationship Id="rId9" Type="http://schemas.openxmlformats.org/officeDocument/2006/relationships/image" Target="../media/image35.png"></Relationship><Relationship Id="rId14" Type="http://schemas.openxmlformats.org/officeDocument/2006/relationships/image" Target="../media/image40.png"></Relationship><Relationship Id="rId22" Type="http://schemas.openxmlformats.org/officeDocument/2006/relationships/image" Target="../media/image48.png"></Relationship><Relationship Id="rId25" Type="http://schemas.openxmlformats.org/officeDocument/2006/relationships/notesSlide" Target="../notesSlides/notesSlide6.xml"></Relationship></Relationships>
</file>

<file path=ppt/slides/_rels/slide60.xml.rels><?xml version="1.0" encoding="UTF-8"?>
<Relationships xmlns="http://schemas.openxmlformats.org/package/2006/relationships"><Relationship Id="rId3" Type="http://schemas.openxmlformats.org/officeDocument/2006/relationships/image" Target="../media/image217.png"></Relationship><Relationship Id="rId2" Type="http://schemas.openxmlformats.org/officeDocument/2006/relationships/image" Target="../media/image214.png"></Relationship><Relationship Id="rId1" Type="http://schemas.openxmlformats.org/officeDocument/2006/relationships/slideLayout" Target="../slideLayouts/slideLayout7.xml"></Relationship><Relationship Id="rId6" Type="http://schemas.openxmlformats.org/officeDocument/2006/relationships/image" Target="../media/image210.png"></Relationship><Relationship Id="rId5" Type="http://schemas.openxmlformats.org/officeDocument/2006/relationships/image" Target="../media/image219.png"></Relationship><Relationship Id="rId4" Type="http://schemas.openxmlformats.org/officeDocument/2006/relationships/image" Target="../media/image218.png"></Relationship><Relationship Id="rId7" Type="http://schemas.openxmlformats.org/officeDocument/2006/relationships/notesSlide" Target="../notesSlides/notesSlide60.xml"></Relationship></Relationships>
</file>

<file path=ppt/slides/_rels/slide61.xml.rels><?xml version="1.0" encoding="UTF-8"?>
<Relationships xmlns="http://schemas.openxmlformats.org/package/2006/relationships"><Relationship Id="rId3" Type="http://schemas.openxmlformats.org/officeDocument/2006/relationships/image" Target="../media/image220.png"></Relationship><Relationship Id="rId2" Type="http://schemas.openxmlformats.org/officeDocument/2006/relationships/image" Target="../media/image128.png"></Relationship><Relationship Id="rId1" Type="http://schemas.openxmlformats.org/officeDocument/2006/relationships/slideLayout" Target="../slideLayouts/slideLayout7.xml"></Relationship><Relationship Id="rId5" Type="http://schemas.openxmlformats.org/officeDocument/2006/relationships/image" Target="../media/image222.png"></Relationship><Relationship Id="rId4" Type="http://schemas.openxmlformats.org/officeDocument/2006/relationships/image" Target="../media/image221.png"></Relationship><Relationship Id="rId6" Type="http://schemas.openxmlformats.org/officeDocument/2006/relationships/notesSlide" Target="../notesSlides/notesSlide61.xml"></Relationship></Relationships>
</file>

<file path=ppt/slides/_rels/slide62.xml.rels><?xml version="1.0" encoding="UTF-8"?>
<Relationships xmlns="http://schemas.openxmlformats.org/package/2006/relationships"><Relationship Id="rId3" Type="http://schemas.openxmlformats.org/officeDocument/2006/relationships/image" Target="../media/image223.png"></Relationship><Relationship Id="rId2" Type="http://schemas.openxmlformats.org/officeDocument/2006/relationships/image" Target="../media/image128.png"></Relationship><Relationship Id="rId4" Type="http://schemas.openxmlformats.org/officeDocument/2006/relationships/slideLayout" Target="../slideLayouts/slideLayout7.xml"></Relationship><Relationship Id="rId5" Type="http://schemas.openxmlformats.org/officeDocument/2006/relationships/notesSlide" Target="../notesSlides/notesSlide62.xml"></Relationship></Relationships>
</file>

<file path=ppt/slides/_rels/slide63.xml.rels><?xml version="1.0" encoding="UTF-8"?>
<Relationships xmlns="http://schemas.openxmlformats.org/package/2006/relationships"><Relationship Id="rId1" Type="http://schemas.openxmlformats.org/officeDocument/2006/relationships/slideLayout" Target="../slideLayouts/slideLayout7.xml"></Relationship><Relationship Id="rId2" Type="http://schemas.openxmlformats.org/officeDocument/2006/relationships/image" Target="../media/fImage26612129441.png"></Relationship><Relationship Id="rId3" Type="http://schemas.openxmlformats.org/officeDocument/2006/relationships/image" Target="../media/fImage630212958467.png"></Relationship><Relationship Id="rId4" Type="http://schemas.openxmlformats.org/officeDocument/2006/relationships/notesSlide" Target="../notesSlides/notesSlide63.xml"></Relationship></Relationships>
</file>

<file path=ppt/slides/_rels/slide64.xml.rels><?xml version="1.0" encoding="UTF-8"?>
<Relationships xmlns="http://schemas.openxmlformats.org/package/2006/relationships"><Relationship Id="rId1" Type="http://schemas.openxmlformats.org/officeDocument/2006/relationships/slideLayout" Target="../slideLayouts/slideLayout7.xml"></Relationship><Relationship Id="rId2" Type="http://schemas.openxmlformats.org/officeDocument/2006/relationships/image" Target="../media/fImage914813016334.png"></Relationship><Relationship Id="rId3" Type="http://schemas.openxmlformats.org/officeDocument/2006/relationships/image" Target="../media/fImage3417513026500.png"></Relationship><Relationship Id="rId4" Type="http://schemas.openxmlformats.org/officeDocument/2006/relationships/image" Target="../media/fImage2017713039169.png"></Relationship><Relationship Id="rId5" Type="http://schemas.openxmlformats.org/officeDocument/2006/relationships/image" Target="../media/fImage1994813045724.png"></Relationship><Relationship Id="rId6" Type="http://schemas.openxmlformats.org/officeDocument/2006/relationships/image" Target="../media/fImage2755113051478.png"></Relationship><Relationship Id="rId7" Type="http://schemas.openxmlformats.org/officeDocument/2006/relationships/notesSlide" Target="../notesSlides/notesSlide64.xml"></Relationship></Relationships>
</file>

<file path=ppt/slides/_rels/slide65.xml.rels><?xml version="1.0" encoding="UTF-8"?>
<Relationships xmlns="http://schemas.openxmlformats.org/package/2006/relationships"><Relationship Id="rId3" Type="http://schemas.openxmlformats.org/officeDocument/2006/relationships/image" Target="../media/image224.png"></Relationship><Relationship Id="rId2" Type="http://schemas.openxmlformats.org/officeDocument/2006/relationships/image" Target="../media/image128.png"></Relationship><Relationship Id="rId1" Type="http://schemas.openxmlformats.org/officeDocument/2006/relationships/slideLayout" Target="../slideLayouts/slideLayout7.xml"></Relationship><Relationship Id="rId4" Type="http://schemas.openxmlformats.org/officeDocument/2006/relationships/image" Target="../media/image225.png"></Relationship><Relationship Id="rId5" Type="http://schemas.openxmlformats.org/officeDocument/2006/relationships/notesSlide" Target="../notesSlides/notesSlide65.xml"></Relationship></Relationships>
</file>

<file path=ppt/slides/_rels/slide66.xml.rels><?xml version="1.0" encoding="UTF-8"?>
<Relationships xmlns="http://schemas.openxmlformats.org/package/2006/relationships"><Relationship Id="rId3" Type="http://schemas.openxmlformats.org/officeDocument/2006/relationships/image" Target="../media/image227.png"></Relationship><Relationship Id="rId2" Type="http://schemas.openxmlformats.org/officeDocument/2006/relationships/image" Target="../media/image226.png"></Relationship><Relationship Id="rId1" Type="http://schemas.openxmlformats.org/officeDocument/2006/relationships/slideLayout" Target="../slideLayouts/slideLayout7.xml"></Relationship><Relationship Id="rId4" Type="http://schemas.openxmlformats.org/officeDocument/2006/relationships/image" Target="../media/image228.png"></Relationship><Relationship Id="rId5" Type="http://schemas.openxmlformats.org/officeDocument/2006/relationships/notesSlide" Target="../notesSlides/notesSlide66.xml"></Relationship></Relationships>
</file>

<file path=ppt/slides/_rels/slide67.xml.rels><?xml version="1.0" encoding="UTF-8"?>
<Relationships xmlns="http://schemas.openxmlformats.org/package/2006/relationships"><Relationship Id="rId3" Type="http://schemas.openxmlformats.org/officeDocument/2006/relationships/image" Target="../media/image230.png"></Relationship><Relationship Id="rId2" Type="http://schemas.openxmlformats.org/officeDocument/2006/relationships/image" Target="../media/image229.png"></Relationship><Relationship Id="rId1" Type="http://schemas.openxmlformats.org/officeDocument/2006/relationships/slideLayout" Target="../slideLayouts/slideLayout7.xml"></Relationship><Relationship Id="rId6" Type="http://schemas.openxmlformats.org/officeDocument/2006/relationships/image" Target="../media/image233.png"></Relationship><Relationship Id="rId5" Type="http://schemas.openxmlformats.org/officeDocument/2006/relationships/image" Target="../media/image232.png"></Relationship><Relationship Id="rId4" Type="http://schemas.openxmlformats.org/officeDocument/2006/relationships/image" Target="../media/image231.png"></Relationship><Relationship Id="rId7" Type="http://schemas.openxmlformats.org/officeDocument/2006/relationships/notesSlide" Target="../notesSlides/notesSlide67.xml"></Relationship></Relationships>
</file>

<file path=ppt/slides/_rels/slide68.xml.rels><?xml version="1.0" encoding="UTF-8"?>
<Relationships xmlns="http://schemas.openxmlformats.org/package/2006/relationships"><Relationship Id="rId3" Type="http://schemas.openxmlformats.org/officeDocument/2006/relationships/image" Target="../media/image235.png"></Relationship><Relationship Id="rId2" Type="http://schemas.openxmlformats.org/officeDocument/2006/relationships/image" Target="../media/image234.png"></Relationship><Relationship Id="rId1" Type="http://schemas.openxmlformats.org/officeDocument/2006/relationships/slideLayout" Target="../slideLayouts/slideLayout7.xml"></Relationship><Relationship Id="rId5" Type="http://schemas.openxmlformats.org/officeDocument/2006/relationships/image" Target="../media/image237.png"></Relationship><Relationship Id="rId4" Type="http://schemas.openxmlformats.org/officeDocument/2006/relationships/image" Target="../media/image236.png"></Relationship><Relationship Id="rId6" Type="http://schemas.openxmlformats.org/officeDocument/2006/relationships/notesSlide" Target="../notesSlides/notesSlide68.xml"></Relationship></Relationships>
</file>

<file path=ppt/slides/_rels/slide69.xml.rels><?xml version="1.0" encoding="UTF-8"?>
<Relationships xmlns="http://schemas.openxmlformats.org/package/2006/relationships"><Relationship Id="rId3" Type="http://schemas.openxmlformats.org/officeDocument/2006/relationships/image" Target="../media/image239.png"></Relationship><Relationship Id="rId2" Type="http://schemas.openxmlformats.org/officeDocument/2006/relationships/image" Target="../media/image238.png"></Relationship><Relationship Id="rId1" Type="http://schemas.openxmlformats.org/officeDocument/2006/relationships/slideLayout" Target="../slideLayouts/slideLayout7.xml"></Relationship><Relationship Id="rId6" Type="http://schemas.openxmlformats.org/officeDocument/2006/relationships/image" Target="../media/image242.png"></Relationship><Relationship Id="rId5" Type="http://schemas.openxmlformats.org/officeDocument/2006/relationships/image" Target="../media/image241.png"></Relationship><Relationship Id="rId4" Type="http://schemas.openxmlformats.org/officeDocument/2006/relationships/image" Target="../media/image240.png"></Relationship><Relationship Id="rId7" Type="http://schemas.openxmlformats.org/officeDocument/2006/relationships/notesSlide" Target="../notesSlides/notesSlide69.xml"></Relationship></Relationships>
</file>

<file path=ppt/slides/_rels/slide7.xml.rels><?xml version="1.0" encoding="UTF-8"?>
<Relationships xmlns="http://schemas.openxmlformats.org/package/2006/relationships"><Relationship Id="rId2" Type="http://schemas.openxmlformats.org/officeDocument/2006/relationships/image" Target="../media/image19.png"></Relationship><Relationship Id="rId1" Type="http://schemas.openxmlformats.org/officeDocument/2006/relationships/slideLayout" Target="../slideLayouts/slideLayout7.xml"></Relationship><Relationship Id="rId3" Type="http://schemas.openxmlformats.org/officeDocument/2006/relationships/notesSlide" Target="../notesSlides/notesSlide7.xml"></Relationship></Relationships>
</file>

<file path=ppt/slides/_rels/slide70.xml.rels><?xml version="1.0" encoding="UTF-8"?>
<Relationships xmlns="http://schemas.openxmlformats.org/package/2006/relationships"><Relationship Id="rId3" Type="http://schemas.openxmlformats.org/officeDocument/2006/relationships/image" Target="../media/image244.png"></Relationship><Relationship Id="rId2" Type="http://schemas.openxmlformats.org/officeDocument/2006/relationships/image" Target="../media/image243.png"></Relationship><Relationship Id="rId1" Type="http://schemas.openxmlformats.org/officeDocument/2006/relationships/slideLayout" Target="../slideLayouts/slideLayout7.xml"></Relationship><Relationship Id="rId5" Type="http://schemas.openxmlformats.org/officeDocument/2006/relationships/image" Target="../media/image246.png"></Relationship><Relationship Id="rId4" Type="http://schemas.openxmlformats.org/officeDocument/2006/relationships/image" Target="../media/image245.png"></Relationship><Relationship Id="rId6" Type="http://schemas.openxmlformats.org/officeDocument/2006/relationships/notesSlide" Target="../notesSlides/notesSlide70.xml"></Relationship></Relationships>
</file>

<file path=ppt/slides/_rels/slide71.xml.rels><?xml version="1.0" encoding="UTF-8"?>
<Relationships xmlns="http://schemas.openxmlformats.org/package/2006/relationships"><Relationship Id="rId3" Type="http://schemas.openxmlformats.org/officeDocument/2006/relationships/image" Target="../media/image248.png"></Relationship><Relationship Id="rId2" Type="http://schemas.openxmlformats.org/officeDocument/2006/relationships/image" Target="../media/image247.png"></Relationship><Relationship Id="rId1" Type="http://schemas.openxmlformats.org/officeDocument/2006/relationships/slideLayout" Target="../slideLayouts/slideLayout7.xml"></Relationship><Relationship Id="rId6" Type="http://schemas.openxmlformats.org/officeDocument/2006/relationships/image" Target="../media/image251.png"></Relationship><Relationship Id="rId5" Type="http://schemas.openxmlformats.org/officeDocument/2006/relationships/image" Target="../media/image250.png"></Relationship><Relationship Id="rId4" Type="http://schemas.openxmlformats.org/officeDocument/2006/relationships/image" Target="../media/image249.png"></Relationship><Relationship Id="rId7" Type="http://schemas.openxmlformats.org/officeDocument/2006/relationships/notesSlide" Target="../notesSlides/notesSlide71.xml"></Relationship></Relationships>
</file>

<file path=ppt/slides/_rels/slide72.xml.rels><?xml version="1.0" encoding="UTF-8"?>
<Relationships xmlns="http://schemas.openxmlformats.org/package/2006/relationships"><Relationship Id="rId3" Type="http://schemas.openxmlformats.org/officeDocument/2006/relationships/image" Target="../media/image252.png"></Relationship><Relationship Id="rId7" Type="http://schemas.openxmlformats.org/officeDocument/2006/relationships/image" Target="../media/image256.png"></Relationship><Relationship Id="rId2" Type="http://schemas.openxmlformats.org/officeDocument/2006/relationships/image" Target="../media/image248.png"></Relationship><Relationship Id="rId1" Type="http://schemas.openxmlformats.org/officeDocument/2006/relationships/slideLayout" Target="../slideLayouts/slideLayout7.xml"></Relationship><Relationship Id="rId6" Type="http://schemas.openxmlformats.org/officeDocument/2006/relationships/image" Target="../media/image255.png"></Relationship><Relationship Id="rId5" Type="http://schemas.openxmlformats.org/officeDocument/2006/relationships/image" Target="../media/image254.png"></Relationship><Relationship Id="rId4" Type="http://schemas.openxmlformats.org/officeDocument/2006/relationships/image" Target="../media/image253.png"></Relationship><Relationship Id="rId8" Type="http://schemas.openxmlformats.org/officeDocument/2006/relationships/notesSlide" Target="../notesSlides/notesSlide72.xml"></Relationship></Relationships>
</file>

<file path=ppt/slides/_rels/slide73.xml.rels><?xml version="1.0" encoding="UTF-8"?>
<Relationships xmlns="http://schemas.openxmlformats.org/package/2006/relationships"><Relationship Id="rId3" Type="http://schemas.openxmlformats.org/officeDocument/2006/relationships/image" Target="../media/image257.png"></Relationship><Relationship Id="rId2" Type="http://schemas.openxmlformats.org/officeDocument/2006/relationships/image" Target="../media/image19.png"></Relationship><Relationship Id="rId5" Type="http://schemas.openxmlformats.org/officeDocument/2006/relationships/notesSlide" Target="../notesSlides/notesSlide73.xml"></Relationship><Relationship Id="rId6" Type="http://schemas.openxmlformats.org/officeDocument/2006/relationships/slideLayout" Target="../slideLayouts/slideLayout7.xml"></Relationship></Relationships>
</file>

<file path=ppt/slides/_rels/slide74.xml.rels><?xml version="1.0" encoding="UTF-8"?>
<Relationships xmlns="http://schemas.openxmlformats.org/package/2006/relationships"><Relationship Id="rId3" Type="http://schemas.openxmlformats.org/officeDocument/2006/relationships/image" Target="../media/image257.png"></Relationship><Relationship Id="rId2" Type="http://schemas.openxmlformats.org/officeDocument/2006/relationships/image" Target="../media/image19.png"></Relationship><Relationship Id="rId4" Type="http://schemas.openxmlformats.org/officeDocument/2006/relationships/slideLayout" Target="../slideLayouts/slideLayout7.xml"></Relationship><Relationship Id="rId5" Type="http://schemas.openxmlformats.org/officeDocument/2006/relationships/notesSlide" Target="../notesSlides/notesSlide74.xml"></Relationship></Relationships>
</file>

<file path=ppt/slides/_rels/slide75.xml.rels><?xml version="1.0" encoding="UTF-8"?>
<Relationships xmlns="http://schemas.openxmlformats.org/package/2006/relationships"><Relationship Id="rId3" Type="http://schemas.openxmlformats.org/officeDocument/2006/relationships/image" Target="../media/image257.png"></Relationship><Relationship Id="rId2" Type="http://schemas.openxmlformats.org/officeDocument/2006/relationships/image" Target="../media/image19.png"></Relationship><Relationship Id="rId4" Type="http://schemas.openxmlformats.org/officeDocument/2006/relationships/slideLayout" Target="../slideLayouts/slideLayout7.xml"></Relationship><Relationship Id="rId5" Type="http://schemas.openxmlformats.org/officeDocument/2006/relationships/notesSlide" Target="../notesSlides/notesSlide75.xml"></Relationship></Relationships>
</file>

<file path=ppt/slides/_rels/slide76.xml.rels><?xml version="1.0" encoding="UTF-8"?>
<Relationships xmlns="http://schemas.openxmlformats.org/package/2006/relationships"><Relationship Id="rId3" Type="http://schemas.openxmlformats.org/officeDocument/2006/relationships/image" Target="../media/image257.png"></Relationship><Relationship Id="rId2" Type="http://schemas.openxmlformats.org/officeDocument/2006/relationships/image" Target="../media/image19.png"></Relationship><Relationship Id="rId1" Type="http://schemas.openxmlformats.org/officeDocument/2006/relationships/slideLayout" Target="../slideLayouts/slideLayout7.xml"></Relationship><Relationship Id="rId4" Type="http://schemas.openxmlformats.org/officeDocument/2006/relationships/notesSlide" Target="../notesSlides/notesSlide76.xml"></Relationship></Relationships>
</file>

<file path=ppt/slides/_rels/slide77.xml.rels><?xml version="1.0" encoding="UTF-8"?>
<Relationships xmlns="http://schemas.openxmlformats.org/package/2006/relationships"><Relationship Id="rId3" Type="http://schemas.openxmlformats.org/officeDocument/2006/relationships/image" Target="../media/image257.png"></Relationship><Relationship Id="rId2" Type="http://schemas.openxmlformats.org/officeDocument/2006/relationships/image" Target="../media/image19.png"></Relationship><Relationship Id="rId4" Type="http://schemas.openxmlformats.org/officeDocument/2006/relationships/slideLayout" Target="../slideLayouts/slideLayout7.xml"></Relationship><Relationship Id="rId5" Type="http://schemas.openxmlformats.org/officeDocument/2006/relationships/notesSlide" Target="../notesSlides/notesSlide77.xml"></Relationship></Relationships>
</file>

<file path=ppt/slides/_rels/slide7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3" Type="http://schemas.openxmlformats.org/officeDocument/2006/relationships/image" Target="../media/image52.png"></Relationship><Relationship Id="rId2" Type="http://schemas.openxmlformats.org/officeDocument/2006/relationships/image" Target="../media/image51.jpeg"></Relationship><Relationship Id="rId1" Type="http://schemas.openxmlformats.org/officeDocument/2006/relationships/slideLayout" Target="../slideLayouts/slideLayout7.xml"></Relationship><Relationship Id="rId4" Type="http://schemas.openxmlformats.org/officeDocument/2006/relationships/notesSlide" Target="../notesSlides/notesSlide8.xml"></Relationship></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1000"/>
          </a:blip>
          <a:stretch>
            <a:fillRect/>
          </a:stretch>
        </p:blipFill>
        <p:spPr>
          <a:xfrm>
            <a:off x="0" y="0"/>
            <a:ext cx="18288000" cy="10287000"/>
          </a:xfrm>
          <a:prstGeom prst="rect">
            <a:avLst/>
          </a:prstGeom>
        </p:spPr>
      </p:pic>
      <p:grpSp>
        <p:nvGrpSpPr>
          <p:cNvPr id="3" name="Group 3"/>
          <p:cNvGrpSpPr/>
          <p:nvPr/>
        </p:nvGrpSpPr>
        <p:grpSpPr>
          <a:xfrm>
            <a:off x="2147483647" y="2147483647"/>
            <a:ext cx="2147483647" cy="2147483647"/>
            <a:chOff x="0" y="0"/>
            <a:chExt cx="0" cy="0"/>
          </a:xfrm>
        </p:grpSpPr>
      </p:grpSp>
      <p:sp>
        <p:nvSpPr>
          <p:cNvPr id="8" name="TextBox 8"/>
          <p:cNvSpPr txBox="1"/>
          <p:nvPr/>
        </p:nvSpPr>
        <p:spPr>
          <a:xfrm>
            <a:off x="0" y="5689600"/>
            <a:ext cx="18288000" cy="977900"/>
          </a:xfrm>
          <a:prstGeom prst="rect">
            <a:avLst/>
          </a:prstGeom>
        </p:spPr>
        <p:txBody>
          <a:bodyPr lIns="0" tIns="0" rIns="0" bIns="0" rtlCol="0" anchor="b"/>
          <a:lstStyle/>
          <a:p>
            <a:pPr lvl="0" algn="ctr">
              <a:lnSpc>
                <a:spcPct val="99600"/>
              </a:lnSpc>
            </a:pPr>
            <a:r>
              <a:rPr lang="en-US" sz="5500" b="0" i="0" u="none" strike="noStrike" dirty="0">
                <a:solidFill>
                  <a:srgbClr val="000000"/>
                </a:solidFill>
                <a:latin typeface="Noto Sans KR Black" panose="020B0200000000000000" pitchFamily="50" charset="-127"/>
                <a:ea typeface="Noto Sans KR Black" panose="020B0200000000000000" pitchFamily="50" charset="-127"/>
              </a:rPr>
              <a:t>7</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번</a:t>
            </a:r>
            <a:r>
              <a:rPr lang="en-US" sz="5500" b="0" i="0" u="none" strike="noStrike" dirty="0">
                <a:solidFill>
                  <a:srgbClr val="000000"/>
                </a:solidFill>
                <a:latin typeface="Noto Sans KR Black" panose="020B0200000000000000" pitchFamily="50" charset="-127"/>
                <a:ea typeface="Noto Sans KR Black" panose="020B0200000000000000" pitchFamily="50" charset="-127"/>
              </a:rPr>
              <a:t> </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국도</a:t>
            </a:r>
            <a:r>
              <a:rPr lang="en-US" sz="5500" b="0" i="0" u="none" strike="noStrike" dirty="0">
                <a:solidFill>
                  <a:srgbClr val="000000"/>
                </a:solidFill>
                <a:latin typeface="Noto Sans KR Black" panose="020B0200000000000000" pitchFamily="50" charset="-127"/>
                <a:ea typeface="Noto Sans KR Black" panose="020B0200000000000000" pitchFamily="50" charset="-127"/>
              </a:rPr>
              <a:t>(</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동해안</a:t>
            </a:r>
            <a:r>
              <a:rPr lang="en-US" sz="5500" b="0" i="0" u="none" strike="noStrike" dirty="0">
                <a:solidFill>
                  <a:srgbClr val="000000"/>
                </a:solidFill>
                <a:latin typeface="Noto Sans KR Black" panose="020B0200000000000000" pitchFamily="50" charset="-127"/>
                <a:ea typeface="Noto Sans KR Black" panose="020B0200000000000000" pitchFamily="50" charset="-127"/>
              </a:rPr>
              <a:t>) </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맛집</a:t>
            </a:r>
            <a:r>
              <a:rPr lang="en-US" sz="5500" b="0" i="0" u="none" strike="noStrike" dirty="0">
                <a:solidFill>
                  <a:srgbClr val="000000"/>
                </a:solidFill>
                <a:latin typeface="Noto Sans KR Black" panose="020B0200000000000000" pitchFamily="50" charset="-127"/>
                <a:ea typeface="Noto Sans KR Black" panose="020B0200000000000000" pitchFamily="50" charset="-127"/>
              </a:rPr>
              <a:t> </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정보</a:t>
            </a:r>
            <a:r>
              <a:rPr lang="en-US" sz="5500" b="0" i="0" u="none" strike="noStrike" dirty="0">
                <a:solidFill>
                  <a:srgbClr val="000000"/>
                </a:solidFill>
                <a:latin typeface="Noto Sans KR Black" panose="020B0200000000000000" pitchFamily="50" charset="-127"/>
                <a:ea typeface="Noto Sans KR Black" panose="020B0200000000000000" pitchFamily="50" charset="-127"/>
              </a:rPr>
              <a:t> </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공유</a:t>
            </a:r>
            <a:r>
              <a:rPr lang="en-US" sz="5500" b="0" i="0" u="none" strike="noStrike" dirty="0">
                <a:solidFill>
                  <a:srgbClr val="000000"/>
                </a:solidFill>
                <a:latin typeface="Noto Sans KR Black" panose="020B0200000000000000" pitchFamily="50" charset="-127"/>
                <a:ea typeface="Noto Sans KR Black" panose="020B0200000000000000" pitchFamily="50" charset="-127"/>
              </a:rPr>
              <a:t> </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및</a:t>
            </a:r>
            <a:r>
              <a:rPr lang="en-US" sz="5500" b="0" i="0" u="none" strike="noStrike" dirty="0">
                <a:solidFill>
                  <a:srgbClr val="000000"/>
                </a:solidFill>
                <a:latin typeface="Noto Sans KR Black" panose="020B0200000000000000" pitchFamily="50" charset="-127"/>
                <a:ea typeface="Noto Sans KR Black" panose="020B0200000000000000" pitchFamily="50" charset="-127"/>
              </a:rPr>
              <a:t> </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리뷰</a:t>
            </a:r>
            <a:r>
              <a:rPr lang="en-US" sz="5500" b="0" i="0" u="none" strike="noStrike" dirty="0">
                <a:solidFill>
                  <a:srgbClr val="000000"/>
                </a:solidFill>
                <a:latin typeface="Noto Sans KR Black" panose="020B0200000000000000" pitchFamily="50" charset="-127"/>
                <a:ea typeface="Noto Sans KR Black" panose="020B0200000000000000" pitchFamily="50" charset="-127"/>
              </a:rPr>
              <a:t> </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커뮤니티</a:t>
            </a:r>
            <a:r>
              <a:rPr lang="en-US" sz="5500" b="0" i="0" u="none" strike="noStrike" dirty="0">
                <a:solidFill>
                  <a:srgbClr val="000000"/>
                </a:solidFill>
                <a:latin typeface="Noto Sans KR Black" panose="020B0200000000000000" pitchFamily="50" charset="-127"/>
                <a:ea typeface="Noto Sans KR Black" panose="020B0200000000000000" pitchFamily="50" charset="-127"/>
              </a:rPr>
              <a:t> </a:t>
            </a:r>
            <a:r>
              <a:rPr lang="ko-KR" sz="5500" b="0" i="0" u="none" strike="noStrike" dirty="0">
                <a:solidFill>
                  <a:srgbClr val="000000"/>
                </a:solidFill>
                <a:latin typeface="Noto Sans KR Black" panose="020B0200000000000000" pitchFamily="50" charset="-127"/>
                <a:ea typeface="Noto Sans KR Black" panose="020B0200000000000000" pitchFamily="50" charset="-127"/>
              </a:rPr>
              <a:t>웹사이트</a:t>
            </a:r>
          </a:p>
        </p:txBody>
      </p:sp>
      <p:sp>
        <p:nvSpPr>
          <p:cNvPr id="9" name="TextBox 9"/>
          <p:cNvSpPr txBox="1"/>
          <p:nvPr/>
        </p:nvSpPr>
        <p:spPr>
          <a:xfrm>
            <a:off x="1817931" y="6896100"/>
            <a:ext cx="14477999" cy="533400"/>
          </a:xfrm>
          <a:prstGeom prst="rect">
            <a:avLst/>
          </a:prstGeom>
        </p:spPr>
        <p:txBody>
          <a:bodyPr lIns="0" tIns="0" rIns="0" bIns="0" rtlCol="0" anchor="t"/>
          <a:lstStyle/>
          <a:p>
            <a:pPr lvl="0" algn="ctr">
              <a:lnSpc>
                <a:spcPct val="99600"/>
              </a:lnSpc>
            </a:pPr>
            <a:r>
              <a:rPr lang="ko-KR" sz="3200" b="0" i="0" u="none" strike="noStrike" dirty="0">
                <a:solidFill>
                  <a:srgbClr val="000000"/>
                </a:solidFill>
                <a:latin typeface="Noto Sans KR Medium" panose="020B0200000000000000" pitchFamily="50" charset="-127"/>
                <a:ea typeface="Noto Sans KR Medium" panose="020B0200000000000000" pitchFamily="50" charset="-127"/>
              </a:rPr>
              <a:t>관광지</a:t>
            </a:r>
            <a:r>
              <a:rPr lang="en-US" sz="3200" b="0" i="0" u="none" strike="noStrike" dirty="0">
                <a:solidFill>
                  <a:srgbClr val="000000"/>
                </a:solidFill>
                <a:latin typeface="Noto Sans KR Medium" panose="020B0200000000000000" pitchFamily="50" charset="-127"/>
                <a:ea typeface="Noto Sans KR Medium" panose="020B0200000000000000" pitchFamily="50" charset="-127"/>
              </a:rPr>
              <a:t> </a:t>
            </a:r>
            <a:r>
              <a:rPr lang="ko-KR" sz="3200" b="0" i="0" u="none" strike="noStrike" dirty="0">
                <a:solidFill>
                  <a:srgbClr val="000000"/>
                </a:solidFill>
                <a:latin typeface="Noto Sans KR Medium" panose="020B0200000000000000" pitchFamily="50" charset="-127"/>
                <a:ea typeface="Noto Sans KR Medium" panose="020B0200000000000000" pitchFamily="50" charset="-127"/>
              </a:rPr>
              <a:t>특색과</a:t>
            </a:r>
            <a:r>
              <a:rPr lang="en-US" sz="3200" b="0" i="0" u="none" strike="noStrike" dirty="0">
                <a:solidFill>
                  <a:srgbClr val="000000"/>
                </a:solidFill>
                <a:latin typeface="Noto Sans KR Medium" panose="020B0200000000000000" pitchFamily="50" charset="-127"/>
                <a:ea typeface="Noto Sans KR Medium" panose="020B0200000000000000" pitchFamily="50" charset="-127"/>
              </a:rPr>
              <a:t> </a:t>
            </a:r>
            <a:r>
              <a:rPr lang="ko-KR" sz="3200" b="0" i="0" u="none" strike="noStrike" dirty="0">
                <a:solidFill>
                  <a:srgbClr val="000000"/>
                </a:solidFill>
                <a:latin typeface="Noto Sans KR Medium" panose="020B0200000000000000" pitchFamily="50" charset="-127"/>
                <a:ea typeface="Noto Sans KR Medium" panose="020B0200000000000000" pitchFamily="50" charset="-127"/>
              </a:rPr>
              <a:t>사용자</a:t>
            </a:r>
            <a:r>
              <a:rPr lang="en-US" sz="3200" b="0" i="0" u="none" strike="noStrike" dirty="0">
                <a:solidFill>
                  <a:srgbClr val="000000"/>
                </a:solidFill>
                <a:latin typeface="Noto Sans KR Medium" panose="020B0200000000000000" pitchFamily="50" charset="-127"/>
                <a:ea typeface="Noto Sans KR Medium" panose="020B0200000000000000" pitchFamily="50" charset="-127"/>
              </a:rPr>
              <a:t> </a:t>
            </a:r>
            <a:r>
              <a:rPr lang="ko-KR" sz="3200" b="0" i="0" u="none" strike="noStrike" dirty="0">
                <a:solidFill>
                  <a:srgbClr val="000000"/>
                </a:solidFill>
                <a:latin typeface="Noto Sans KR Medium" panose="020B0200000000000000" pitchFamily="50" charset="-127"/>
                <a:ea typeface="Noto Sans KR Medium" panose="020B0200000000000000" pitchFamily="50" charset="-127"/>
              </a:rPr>
              <a:t>순위</a:t>
            </a:r>
            <a:r>
              <a:rPr lang="en-US" sz="3200" b="0" i="0" u="none" strike="noStrike" dirty="0">
                <a:solidFill>
                  <a:srgbClr val="000000"/>
                </a:solidFill>
                <a:latin typeface="Noto Sans KR Medium" panose="020B0200000000000000" pitchFamily="50" charset="-127"/>
                <a:ea typeface="Noto Sans KR Medium" panose="020B0200000000000000" pitchFamily="50" charset="-127"/>
              </a:rPr>
              <a:t> </a:t>
            </a:r>
            <a:r>
              <a:rPr lang="ko-KR" sz="3200" b="0" i="0" u="none" strike="noStrike" dirty="0">
                <a:solidFill>
                  <a:srgbClr val="000000"/>
                </a:solidFill>
                <a:latin typeface="Noto Sans KR Medium" panose="020B0200000000000000" pitchFamily="50" charset="-127"/>
                <a:ea typeface="Noto Sans KR Medium" panose="020B0200000000000000" pitchFamily="50" charset="-127"/>
              </a:rPr>
              <a:t>선정을</a:t>
            </a:r>
            <a:r>
              <a:rPr lang="en-US" sz="3200" b="0" i="0" u="none" strike="noStrike" dirty="0">
                <a:solidFill>
                  <a:srgbClr val="000000"/>
                </a:solidFill>
                <a:latin typeface="Noto Sans KR Medium" panose="020B0200000000000000" pitchFamily="50" charset="-127"/>
                <a:ea typeface="Noto Sans KR Medium" panose="020B0200000000000000" pitchFamily="50" charset="-127"/>
              </a:rPr>
              <a:t> </a:t>
            </a:r>
            <a:r>
              <a:rPr lang="ko-KR" sz="3200" b="0" i="0" u="none" strike="noStrike" dirty="0">
                <a:solidFill>
                  <a:srgbClr val="000000"/>
                </a:solidFill>
                <a:latin typeface="Noto Sans KR Medium" panose="020B0200000000000000" pitchFamily="50" charset="-127"/>
                <a:ea typeface="Noto Sans KR Medium" panose="020B0200000000000000" pitchFamily="50" charset="-127"/>
              </a:rPr>
              <a:t>반영한</a:t>
            </a:r>
            <a:r>
              <a:rPr lang="en-US" sz="3200" b="0" i="0" u="none" strike="noStrike" dirty="0">
                <a:solidFill>
                  <a:srgbClr val="000000"/>
                </a:solidFill>
                <a:latin typeface="Noto Sans KR Medium" panose="020B0200000000000000" pitchFamily="50" charset="-127"/>
                <a:ea typeface="Noto Sans KR Medium" panose="020B0200000000000000" pitchFamily="50" charset="-127"/>
              </a:rPr>
              <a:t> </a:t>
            </a:r>
            <a:r>
              <a:rPr lang="ko-KR" sz="3200" b="0" i="0" u="none" strike="noStrike" dirty="0">
                <a:solidFill>
                  <a:srgbClr val="000000"/>
                </a:solidFill>
                <a:latin typeface="Noto Sans KR Medium" panose="020B0200000000000000" pitchFamily="50" charset="-127"/>
                <a:ea typeface="Noto Sans KR Medium" panose="020B0200000000000000" pitchFamily="50" charset="-127"/>
              </a:rPr>
              <a:t>맞춤형</a:t>
            </a:r>
            <a:r>
              <a:rPr lang="en-US" sz="3200" b="0" i="0" u="none" strike="noStrike" dirty="0">
                <a:solidFill>
                  <a:srgbClr val="000000"/>
                </a:solidFill>
                <a:latin typeface="Noto Sans KR Medium" panose="020B0200000000000000" pitchFamily="50" charset="-127"/>
                <a:ea typeface="Noto Sans KR Medium" panose="020B0200000000000000" pitchFamily="50" charset="-127"/>
              </a:rPr>
              <a:t> </a:t>
            </a:r>
            <a:r>
              <a:rPr lang="ko-KR" sz="3200" b="0" i="0" u="none" strike="noStrike" dirty="0">
                <a:solidFill>
                  <a:srgbClr val="000000"/>
                </a:solidFill>
                <a:latin typeface="Noto Sans KR Medium" panose="020B0200000000000000" pitchFamily="50" charset="-127"/>
                <a:ea typeface="Noto Sans KR Medium" panose="020B0200000000000000" pitchFamily="50" charset="-127"/>
              </a:rPr>
              <a:t>음식점</a:t>
            </a:r>
            <a:r>
              <a:rPr lang="en-US" sz="3200" b="0" i="0" u="none" strike="noStrike" dirty="0">
                <a:solidFill>
                  <a:srgbClr val="000000"/>
                </a:solidFill>
                <a:latin typeface="Noto Sans KR Medium" panose="020B0200000000000000" pitchFamily="50" charset="-127"/>
                <a:ea typeface="Noto Sans KR Medium" panose="020B0200000000000000" pitchFamily="50" charset="-127"/>
              </a:rPr>
              <a:t> </a:t>
            </a:r>
            <a:r>
              <a:rPr lang="ko-KR" sz="3200" b="0" i="0" u="none" strike="noStrike" dirty="0">
                <a:solidFill>
                  <a:srgbClr val="000000"/>
                </a:solidFill>
                <a:latin typeface="Noto Sans KR Medium" panose="020B0200000000000000" pitchFamily="50" charset="-127"/>
                <a:ea typeface="Noto Sans KR Medium" panose="020B0200000000000000" pitchFamily="50" charset="-127"/>
              </a:rPr>
              <a:t>정보</a:t>
            </a:r>
            <a:r>
              <a:rPr lang="en-US" sz="3200" b="0" i="0" u="none" strike="noStrike" dirty="0">
                <a:solidFill>
                  <a:srgbClr val="000000"/>
                </a:solidFill>
                <a:latin typeface="Noto Sans KR Medium" panose="020B0200000000000000" pitchFamily="50" charset="-127"/>
                <a:ea typeface="Noto Sans KR Medium" panose="020B0200000000000000" pitchFamily="50" charset="-127"/>
              </a:rPr>
              <a:t> </a:t>
            </a:r>
            <a:r>
              <a:rPr lang="ko-KR" sz="3200" b="0" i="0" u="none" strike="noStrike" dirty="0">
                <a:solidFill>
                  <a:srgbClr val="000000"/>
                </a:solidFill>
                <a:latin typeface="Noto Sans KR Medium" panose="020B0200000000000000" pitchFamily="50" charset="-127"/>
                <a:ea typeface="Noto Sans KR Medium" panose="020B0200000000000000" pitchFamily="50" charset="-127"/>
              </a:rPr>
              <a:t>플랫폼</a:t>
            </a:r>
          </a:p>
        </p:txBody>
      </p:sp>
      <p:grpSp>
        <p:nvGrpSpPr>
          <p:cNvPr id="11" name="Group 11"/>
          <p:cNvGrpSpPr/>
          <p:nvPr/>
        </p:nvGrpSpPr>
        <p:grpSpPr>
          <a:xfrm>
            <a:off x="2147483647" y="2147483647"/>
            <a:ext cx="2147483647" cy="2147483647"/>
            <a:chOff x="0" y="0"/>
            <a:chExt cx="0" cy="0"/>
          </a:xfrm>
        </p:grpSpPr>
      </p:grpSp>
      <p:grpSp>
        <p:nvGrpSpPr>
          <p:cNvPr id="15" name="Group 15"/>
          <p:cNvGrpSpPr/>
          <p:nvPr/>
        </p:nvGrpSpPr>
        <p:grpSpPr>
          <a:xfrm>
            <a:off x="2147483647" y="2147483647"/>
            <a:ext cx="2147483647" cy="2147483647"/>
            <a:chOff x="0" y="0"/>
            <a:chExt cx="0" cy="0"/>
          </a:xfrm>
        </p:grpSpPr>
      </p:grpSp>
      <p:grpSp>
        <p:nvGrpSpPr>
          <p:cNvPr id="23" name="Group 23"/>
          <p:cNvGrpSpPr/>
          <p:nvPr/>
        </p:nvGrpSpPr>
        <p:grpSpPr>
          <a:xfrm>
            <a:off x="2147483647" y="2147483647"/>
            <a:ext cx="2147483647" cy="2147483647"/>
            <a:chOff x="0" y="0"/>
            <a:chExt cx="0" cy="0"/>
          </a:xfrm>
        </p:grpSpPr>
      </p:grpSp>
      <p:grpSp>
        <p:nvGrpSpPr>
          <p:cNvPr id="26" name="Group 26"/>
          <p:cNvGrpSpPr/>
          <p:nvPr/>
        </p:nvGrpSpPr>
        <p:grpSpPr>
          <a:xfrm>
            <a:off x="2147483647" y="2147483647"/>
            <a:ext cx="2147483647" cy="2147483647"/>
            <a:chOff x="0" y="0"/>
            <a:chExt cx="0" cy="0"/>
          </a:xfrm>
        </p:grpSpPr>
      </p:grpSp>
      <p:grpSp>
        <p:nvGrpSpPr>
          <p:cNvPr id="33" name="그룹 32">
            <a:extLst>
              <a:ext uri="{FF2B5EF4-FFF2-40B4-BE49-F238E27FC236}">
                <a16:creationId xmlns:a16="http://schemas.microsoft.com/office/drawing/2014/main" id="{0D87F447-497E-B90C-6B42-ED47FDC83712}"/>
              </a:ext>
            </a:extLst>
          </p:cNvPr>
          <p:cNvGrpSpPr/>
          <p:nvPr/>
        </p:nvGrpSpPr>
        <p:grpSpPr>
          <a:xfrm>
            <a:off x="4343400" y="-831663"/>
            <a:ext cx="10287000" cy="5947879"/>
            <a:chOff x="3060700" y="-825500"/>
            <a:chExt cx="12153900" cy="7124700"/>
          </a:xfrm>
        </p:grpSpPr>
        <p:pic>
          <p:nvPicPr>
            <p:cNvPr id="4" name="Picture 4"/>
            <p:cNvPicPr>
              <a:picLocks noChangeAspect="1"/>
            </p:cNvPicPr>
            <p:nvPr/>
          </p:nvPicPr>
          <p:blipFill>
            <a:blip r:embed="rId4"/>
            <a:stretch>
              <a:fillRect/>
            </a:stretch>
          </p:blipFill>
          <p:spPr>
            <a:xfrm>
              <a:off x="4140200" y="1981200"/>
              <a:ext cx="1333500" cy="431800"/>
            </a:xfrm>
            <a:prstGeom prst="rect">
              <a:avLst/>
            </a:prstGeom>
          </p:spPr>
        </p:pic>
        <p:pic>
          <p:nvPicPr>
            <p:cNvPr id="5" name="Picture 5"/>
            <p:cNvPicPr>
              <a:picLocks noChangeAspect="1"/>
            </p:cNvPicPr>
            <p:nvPr/>
          </p:nvPicPr>
          <p:blipFill>
            <a:blip r:embed="rId5"/>
            <a:stretch>
              <a:fillRect/>
            </a:stretch>
          </p:blipFill>
          <p:spPr>
            <a:xfrm>
              <a:off x="4140200" y="762000"/>
              <a:ext cx="1333500" cy="1333500"/>
            </a:xfrm>
            <a:prstGeom prst="rect">
              <a:avLst/>
            </a:prstGeom>
          </p:spPr>
        </p:pic>
        <p:sp>
          <p:nvSpPr>
            <p:cNvPr id="6" name="TextBox 6"/>
            <p:cNvSpPr txBox="1"/>
            <p:nvPr/>
          </p:nvSpPr>
          <p:spPr>
            <a:xfrm>
              <a:off x="4203700" y="2146300"/>
              <a:ext cx="774700" cy="127000"/>
            </a:xfrm>
            <a:prstGeom prst="rect">
              <a:avLst/>
            </a:prstGeom>
          </p:spPr>
          <p:txBody>
            <a:bodyPr lIns="0" tIns="0" rIns="0" bIns="0" rtlCol="0" anchor="ctr"/>
            <a:lstStyle/>
            <a:p>
              <a:pPr lvl="0" algn="l">
                <a:lnSpc>
                  <a:spcPct val="99600"/>
                </a:lnSpc>
              </a:pPr>
              <a:r>
                <a:rPr lang="en-US" sz="700" b="0" i="0" u="none" strike="noStrike">
                  <a:solidFill>
                    <a:srgbClr val="414141"/>
                  </a:solidFill>
                  <a:latin typeface="Pretendard SemiBold"/>
                </a:rPr>
                <a:t>PANTONE</a:t>
              </a:r>
            </a:p>
          </p:txBody>
        </p:sp>
        <p:pic>
          <p:nvPicPr>
            <p:cNvPr id="13" name="Picture 13"/>
            <p:cNvPicPr>
              <a:picLocks noChangeAspect="1"/>
            </p:cNvPicPr>
            <p:nvPr/>
          </p:nvPicPr>
          <p:blipFill>
            <a:blip r:embed="rId6"/>
            <a:stretch>
              <a:fillRect/>
            </a:stretch>
          </p:blipFill>
          <p:spPr>
            <a:xfrm>
              <a:off x="11582400" y="4533900"/>
              <a:ext cx="1333500" cy="1333500"/>
            </a:xfrm>
            <a:prstGeom prst="rect">
              <a:avLst/>
            </a:prstGeom>
          </p:spPr>
        </p:pic>
        <p:sp>
          <p:nvSpPr>
            <p:cNvPr id="14" name="TextBox 14"/>
            <p:cNvSpPr txBox="1"/>
            <p:nvPr/>
          </p:nvSpPr>
          <p:spPr>
            <a:xfrm>
              <a:off x="11645900" y="5918200"/>
              <a:ext cx="774700" cy="127000"/>
            </a:xfrm>
            <a:prstGeom prst="rect">
              <a:avLst/>
            </a:prstGeom>
          </p:spPr>
          <p:txBody>
            <a:bodyPr lIns="0" tIns="0" rIns="0" bIns="0" rtlCol="0" anchor="ctr"/>
            <a:lstStyle/>
            <a:p>
              <a:pPr lvl="0" algn="l">
                <a:lnSpc>
                  <a:spcPct val="99600"/>
                </a:lnSpc>
              </a:pPr>
              <a:r>
                <a:rPr lang="en-US" sz="700" b="0" i="0" u="none" strike="noStrike">
                  <a:solidFill>
                    <a:srgbClr val="414141"/>
                  </a:solidFill>
                  <a:latin typeface="Pretendard SemiBold"/>
                </a:rPr>
                <a:t>PANTONE</a:t>
              </a:r>
            </a:p>
          </p:txBody>
        </p:sp>
        <p:pic>
          <p:nvPicPr>
            <p:cNvPr id="7" name="Picture 7"/>
            <p:cNvPicPr>
              <a:picLocks noChangeAspect="1"/>
            </p:cNvPicPr>
            <p:nvPr/>
          </p:nvPicPr>
          <p:blipFill>
            <a:blip r:embed="rId7"/>
            <a:stretch>
              <a:fillRect/>
            </a:stretch>
          </p:blipFill>
          <p:spPr>
            <a:xfrm>
              <a:off x="7251700" y="-825500"/>
              <a:ext cx="2755900" cy="4102100"/>
            </a:xfrm>
            <a:prstGeom prst="rect">
              <a:avLst/>
            </a:prstGeom>
            <a:effectLst>
              <a:outerShdw blurRad="56947" dist="47789" dir="2700000">
                <a:srgbClr val="000000">
                  <a:alpha val="16000"/>
                </a:srgbClr>
              </a:outerShdw>
            </a:effectLst>
          </p:spPr>
        </p:pic>
        <p:pic>
          <p:nvPicPr>
            <p:cNvPr id="10" name="Picture 10"/>
            <p:cNvPicPr>
              <a:picLocks noChangeAspect="1"/>
            </p:cNvPicPr>
            <p:nvPr/>
          </p:nvPicPr>
          <p:blipFill>
            <a:blip r:embed="rId8"/>
            <a:stretch>
              <a:fillRect/>
            </a:stretch>
          </p:blipFill>
          <p:spPr>
            <a:xfrm>
              <a:off x="10261600" y="596900"/>
              <a:ext cx="3530600" cy="4635500"/>
            </a:xfrm>
            <a:prstGeom prst="rect">
              <a:avLst/>
            </a:prstGeom>
            <a:effectLst>
              <a:outerShdw blurRad="93202" dist="61138" dir="2700000">
                <a:srgbClr val="000000">
                  <a:alpha val="16000"/>
                </a:srgbClr>
              </a:outerShdw>
            </a:effectLst>
          </p:spPr>
        </p:pic>
        <p:pic>
          <p:nvPicPr>
            <p:cNvPr id="12" name="Picture 12"/>
            <p:cNvPicPr>
              <a:picLocks noChangeAspect="1"/>
            </p:cNvPicPr>
            <p:nvPr/>
          </p:nvPicPr>
          <p:blipFill>
            <a:blip r:embed="rId4"/>
            <a:stretch>
              <a:fillRect/>
            </a:stretch>
          </p:blipFill>
          <p:spPr>
            <a:xfrm>
              <a:off x="11582400" y="5765800"/>
              <a:ext cx="1333500" cy="431800"/>
            </a:xfrm>
            <a:prstGeom prst="rect">
              <a:avLst/>
            </a:prstGeom>
          </p:spPr>
        </p:pic>
        <p:pic>
          <p:nvPicPr>
            <p:cNvPr id="16" name="Picture 16"/>
            <p:cNvPicPr>
              <a:picLocks noChangeAspect="1"/>
            </p:cNvPicPr>
            <p:nvPr/>
          </p:nvPicPr>
          <p:blipFill>
            <a:blip r:embed="rId9"/>
            <a:stretch>
              <a:fillRect/>
            </a:stretch>
          </p:blipFill>
          <p:spPr>
            <a:xfrm>
              <a:off x="13246100" y="3302000"/>
              <a:ext cx="1968500" cy="2400300"/>
            </a:xfrm>
            <a:prstGeom prst="rect">
              <a:avLst/>
            </a:prstGeom>
            <a:effectLst>
              <a:outerShdw blurRad="29078" dist="45532" dir="2700000">
                <a:srgbClr val="000000">
                  <a:alpha val="16000"/>
                </a:srgbClr>
              </a:outerShdw>
            </a:effectLst>
          </p:spPr>
        </p:pic>
        <p:pic>
          <p:nvPicPr>
            <p:cNvPr id="17" name="Picture 17"/>
            <p:cNvPicPr>
              <a:picLocks noChangeAspect="1"/>
            </p:cNvPicPr>
            <p:nvPr/>
          </p:nvPicPr>
          <p:blipFill>
            <a:blip r:embed="rId10"/>
            <a:stretch>
              <a:fillRect/>
            </a:stretch>
          </p:blipFill>
          <p:spPr>
            <a:xfrm>
              <a:off x="14046200" y="3213100"/>
              <a:ext cx="381000" cy="215900"/>
            </a:xfrm>
            <a:prstGeom prst="rect">
              <a:avLst/>
            </a:prstGeom>
          </p:spPr>
        </p:pic>
        <p:pic>
          <p:nvPicPr>
            <p:cNvPr id="18" name="Picture 18"/>
            <p:cNvPicPr>
              <a:picLocks noChangeAspect="1"/>
            </p:cNvPicPr>
            <p:nvPr/>
          </p:nvPicPr>
          <p:blipFill>
            <a:blip r:embed="rId11"/>
            <a:stretch>
              <a:fillRect/>
            </a:stretch>
          </p:blipFill>
          <p:spPr>
            <a:xfrm>
              <a:off x="4102100" y="3822700"/>
              <a:ext cx="3594100" cy="2387600"/>
            </a:xfrm>
            <a:prstGeom prst="rect">
              <a:avLst/>
            </a:prstGeom>
            <a:effectLst>
              <a:outerShdw blurRad="42723" dist="41393" dir="2700000">
                <a:srgbClr val="000000">
                  <a:alpha val="16000"/>
                </a:srgbClr>
              </a:outerShdw>
            </a:effectLst>
          </p:spPr>
        </p:pic>
        <p:pic>
          <p:nvPicPr>
            <p:cNvPr id="19" name="Picture 19"/>
            <p:cNvPicPr>
              <a:picLocks noChangeAspect="1"/>
            </p:cNvPicPr>
            <p:nvPr/>
          </p:nvPicPr>
          <p:blipFill>
            <a:blip r:embed="rId12"/>
            <a:stretch>
              <a:fillRect/>
            </a:stretch>
          </p:blipFill>
          <p:spPr>
            <a:xfrm>
              <a:off x="5448300" y="3721100"/>
              <a:ext cx="901700" cy="203200"/>
            </a:xfrm>
            <a:prstGeom prst="rect">
              <a:avLst/>
            </a:prstGeom>
          </p:spPr>
        </p:pic>
        <p:pic>
          <p:nvPicPr>
            <p:cNvPr id="20" name="Picture 20"/>
            <p:cNvPicPr>
              <a:picLocks noChangeAspect="1"/>
            </p:cNvPicPr>
            <p:nvPr/>
          </p:nvPicPr>
          <p:blipFill>
            <a:blip r:embed="rId13"/>
            <a:stretch>
              <a:fillRect/>
            </a:stretch>
          </p:blipFill>
          <p:spPr>
            <a:xfrm>
              <a:off x="11582400" y="4508500"/>
              <a:ext cx="1333500" cy="1346200"/>
            </a:xfrm>
            <a:prstGeom prst="rect">
              <a:avLst/>
            </a:prstGeom>
          </p:spPr>
        </p:pic>
        <p:pic>
          <p:nvPicPr>
            <p:cNvPr id="21" name="Picture 21"/>
            <p:cNvPicPr>
              <a:picLocks noChangeAspect="1"/>
            </p:cNvPicPr>
            <p:nvPr/>
          </p:nvPicPr>
          <p:blipFill>
            <a:blip r:embed="rId14"/>
            <a:stretch>
              <a:fillRect/>
            </a:stretch>
          </p:blipFill>
          <p:spPr>
            <a:xfrm>
              <a:off x="4140200" y="762000"/>
              <a:ext cx="1333500" cy="1308100"/>
            </a:xfrm>
            <a:prstGeom prst="rect">
              <a:avLst/>
            </a:prstGeom>
          </p:spPr>
        </p:pic>
        <p:pic>
          <p:nvPicPr>
            <p:cNvPr id="22" name="Picture 22"/>
            <p:cNvPicPr>
              <a:picLocks noChangeAspect="1"/>
            </p:cNvPicPr>
            <p:nvPr/>
          </p:nvPicPr>
          <p:blipFill>
            <a:blip r:embed="rId15"/>
            <a:stretch>
              <a:fillRect/>
            </a:stretch>
          </p:blipFill>
          <p:spPr>
            <a:xfrm>
              <a:off x="8001000" y="2768600"/>
              <a:ext cx="2895600" cy="3530600"/>
            </a:xfrm>
            <a:prstGeom prst="rect">
              <a:avLst/>
            </a:prstGeom>
            <a:effectLst>
              <a:outerShdw blurRad="62467" dist="66736" dir="2700000">
                <a:srgbClr val="000000">
                  <a:alpha val="16000"/>
                </a:srgbClr>
              </a:outerShdw>
            </a:effectLst>
          </p:spPr>
        </p:pic>
        <p:pic>
          <p:nvPicPr>
            <p:cNvPr id="24" name="Picture 24"/>
            <p:cNvPicPr>
              <a:picLocks noChangeAspect="1"/>
            </p:cNvPicPr>
            <p:nvPr/>
          </p:nvPicPr>
          <p:blipFill>
            <a:blip r:embed="rId16"/>
            <a:stretch>
              <a:fillRect/>
            </a:stretch>
          </p:blipFill>
          <p:spPr>
            <a:xfrm>
              <a:off x="3060700" y="2082800"/>
              <a:ext cx="1524000" cy="2451100"/>
            </a:xfrm>
            <a:prstGeom prst="rect">
              <a:avLst/>
            </a:prstGeom>
            <a:effectLst>
              <a:outerShdw blurRad="17418" dist="26430" dir="2700000">
                <a:srgbClr val="000000">
                  <a:alpha val="16000"/>
                </a:srgbClr>
              </a:outerShdw>
            </a:effectLst>
          </p:spPr>
        </p:pic>
        <p:pic>
          <p:nvPicPr>
            <p:cNvPr id="25" name="Picture 25"/>
            <p:cNvPicPr>
              <a:picLocks noChangeAspect="1"/>
            </p:cNvPicPr>
            <p:nvPr/>
          </p:nvPicPr>
          <p:blipFill>
            <a:blip r:embed="rId17"/>
            <a:stretch>
              <a:fillRect/>
            </a:stretch>
          </p:blipFill>
          <p:spPr>
            <a:xfrm>
              <a:off x="3492500" y="1955800"/>
              <a:ext cx="685800" cy="215900"/>
            </a:xfrm>
            <a:prstGeom prst="rect">
              <a:avLst/>
            </a:prstGeom>
          </p:spPr>
        </p:pic>
        <p:pic>
          <p:nvPicPr>
            <p:cNvPr id="27" name="Picture 27"/>
            <p:cNvPicPr>
              <a:picLocks noChangeAspect="1"/>
            </p:cNvPicPr>
            <p:nvPr/>
          </p:nvPicPr>
          <p:blipFill>
            <a:blip r:embed="rId18"/>
            <a:stretch>
              <a:fillRect/>
            </a:stretch>
          </p:blipFill>
          <p:spPr>
            <a:xfrm>
              <a:off x="5080000" y="1104900"/>
              <a:ext cx="1917700" cy="2336800"/>
            </a:xfrm>
            <a:prstGeom prst="rect">
              <a:avLst/>
            </a:prstGeom>
            <a:effectLst>
              <a:outerShdw blurRad="27571" dist="44337" dir="2700000">
                <a:srgbClr val="000000">
                  <a:alpha val="16000"/>
                </a:srgbClr>
              </a:outerShdw>
            </a:effectLst>
          </p:spPr>
        </p:pic>
        <p:pic>
          <p:nvPicPr>
            <p:cNvPr id="28" name="Picture 28"/>
            <p:cNvPicPr>
              <a:picLocks noChangeAspect="1"/>
            </p:cNvPicPr>
            <p:nvPr/>
          </p:nvPicPr>
          <p:blipFill>
            <a:blip r:embed="rId19"/>
            <a:stretch>
              <a:fillRect/>
            </a:stretch>
          </p:blipFill>
          <p:spPr>
            <a:xfrm>
              <a:off x="5854700" y="1003300"/>
              <a:ext cx="381000" cy="215900"/>
            </a:xfrm>
            <a:prstGeom prst="rect">
              <a:avLst/>
            </a:prstGeom>
          </p:spPr>
        </p:pic>
        <p:pic>
          <p:nvPicPr>
            <p:cNvPr id="29" name="Picture 29"/>
            <p:cNvPicPr>
              <a:picLocks noChangeAspect="1"/>
            </p:cNvPicPr>
            <p:nvPr/>
          </p:nvPicPr>
          <p:blipFill>
            <a:blip r:embed="rId20"/>
            <a:stretch>
              <a:fillRect/>
            </a:stretch>
          </p:blipFill>
          <p:spPr>
            <a:xfrm>
              <a:off x="11366500" y="457200"/>
              <a:ext cx="1333500" cy="304800"/>
            </a:xfrm>
            <a:prstGeom prst="rect">
              <a:avLst/>
            </a:prstGeom>
          </p:spPr>
        </p:pic>
      </p:grpSp>
      <p:sp>
        <p:nvSpPr>
          <p:cNvPr id="31" name="TextBox 8">
            <a:extLst>
              <a:ext uri="{FF2B5EF4-FFF2-40B4-BE49-F238E27FC236}">
                <a16:creationId xmlns:a16="http://schemas.microsoft.com/office/drawing/2014/main" id="{CD708DDB-91D6-7A35-9176-D13F5F69FDA0}"/>
              </a:ext>
            </a:extLst>
          </p:cNvPr>
          <p:cNvSpPr txBox="1"/>
          <p:nvPr/>
        </p:nvSpPr>
        <p:spPr>
          <a:xfrm>
            <a:off x="10223221" y="7581900"/>
            <a:ext cx="5687460" cy="977900"/>
          </a:xfrm>
          <a:prstGeom prst="rect">
            <a:avLst/>
          </a:prstGeom>
        </p:spPr>
        <p:txBody>
          <a:bodyPr lIns="0" tIns="0" rIns="0" bIns="0" rtlCol="0" anchor="b"/>
          <a:lstStyle/>
          <a:p>
            <a:pPr lvl="0">
              <a:lnSpc>
                <a:spcPct val="99600"/>
              </a:lnSpc>
            </a:pPr>
            <a:r>
              <a:rPr lang="en-US" sz="44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2</a:t>
            </a:r>
            <a:r>
              <a:rPr lang="ko-KR" altLang="en-US" sz="4400" b="0" i="0" u="none" strike="noStrike" dirty="0">
                <a:solidFill>
                  <a:srgbClr val="000000"/>
                </a:solidFill>
                <a:latin typeface="ADLaM Display" panose="02010000000000000000" pitchFamily="2" charset="0"/>
                <a:ea typeface="Noto Sans KR Black" panose="020B0200000000000000" pitchFamily="50" charset="-127"/>
                <a:cs typeface="ADLaM Display" panose="02010000000000000000" pitchFamily="2" charset="0"/>
              </a:rPr>
              <a:t>조</a:t>
            </a:r>
            <a:r>
              <a:rPr lang="ko-KR" altLang="en-US" sz="4400" dirty="0">
                <a:solidFill>
                  <a:srgbClr val="000000"/>
                </a:solidFill>
                <a:latin typeface="ADLaM Display" panose="02010000000000000000" pitchFamily="2" charset="0"/>
                <a:ea typeface="Noto Sans KR Black" panose="020B0200000000000000" pitchFamily="50" charset="-127"/>
                <a:cs typeface="ADLaM Display" panose="02010000000000000000" pitchFamily="2" charset="0"/>
              </a:rPr>
              <a:t> </a:t>
            </a:r>
            <a:r>
              <a:rPr lang="en-US" sz="4400" b="0" i="0" u="none" strike="noStrike" dirty="0" err="1">
                <a:solidFill>
                  <a:srgbClr val="000000"/>
                </a:solidFill>
                <a:latin typeface="ADLaM Display" panose="02010000000000000000" pitchFamily="2" charset="0"/>
                <a:ea typeface="ADLaM Display" panose="02010000000000000000" pitchFamily="2" charset="0"/>
                <a:cs typeface="ADLaM Display" panose="02010000000000000000" pitchFamily="2" charset="0"/>
              </a:rPr>
              <a:t>TwoGether</a:t>
            </a:r>
            <a:endParaRPr lang="ko-KR" sz="4400" b="0" i="0" u="none" strike="noStrike" dirty="0">
              <a:solidFill>
                <a:srgbClr val="000000"/>
              </a:solidFill>
              <a:latin typeface="ADLaM Display" panose="02010000000000000000" pitchFamily="2" charset="0"/>
              <a:ea typeface="Noto Sans KR Black" panose="020B0200000000000000" pitchFamily="50" charset="-127"/>
              <a:cs typeface="ADLaM Display" panose="02010000000000000000" pitchFamily="2" charset="0"/>
            </a:endParaRPr>
          </a:p>
        </p:txBody>
      </p:sp>
      <p:sp>
        <p:nvSpPr>
          <p:cNvPr id="34" name="TextBox 9">
            <a:extLst>
              <a:ext uri="{FF2B5EF4-FFF2-40B4-BE49-F238E27FC236}">
                <a16:creationId xmlns:a16="http://schemas.microsoft.com/office/drawing/2014/main" id="{1A180235-69D4-E3EE-B903-208CBAD61474}"/>
              </a:ext>
            </a:extLst>
          </p:cNvPr>
          <p:cNvSpPr txBox="1"/>
          <p:nvPr/>
        </p:nvSpPr>
        <p:spPr>
          <a:xfrm>
            <a:off x="10223221" y="8801100"/>
            <a:ext cx="7879690" cy="533400"/>
          </a:xfrm>
          <a:prstGeom prst="rect">
            <a:avLst/>
          </a:prstGeom>
        </p:spPr>
        <p:txBody>
          <a:bodyPr lIns="0" tIns="0" rIns="0" bIns="0" rtlCol="0" anchor="t"/>
          <a:lstStyle/>
          <a:p>
            <a:pPr lvl="0">
              <a:lnSpc>
                <a:spcPct val="99600"/>
              </a:lnSpc>
            </a:pPr>
            <a:r>
              <a:rPr lang="ko-KR" altLang="en-US" sz="3200" dirty="0">
                <a:solidFill>
                  <a:srgbClr val="000000"/>
                </a:solidFill>
                <a:latin typeface="Noto Sans KR Medium" panose="020B0200000000000000" pitchFamily="50" charset="-127"/>
                <a:ea typeface="Noto Sans KR Medium" panose="020B0200000000000000" pitchFamily="50" charset="-127"/>
              </a:rPr>
              <a:t>김창윤</a:t>
            </a:r>
            <a:r>
              <a:rPr lang="en-US" altLang="ko-KR" sz="3200" dirty="0">
                <a:solidFill>
                  <a:srgbClr val="000000"/>
                </a:solidFill>
                <a:latin typeface="Noto Sans KR Medium" panose="020B0200000000000000" pitchFamily="50" charset="-127"/>
                <a:ea typeface="Noto Sans KR Medium" panose="020B0200000000000000" pitchFamily="50" charset="-127"/>
              </a:rPr>
              <a:t>, </a:t>
            </a:r>
            <a:r>
              <a:rPr lang="ko-KR" altLang="en-US" sz="3200" dirty="0" err="1">
                <a:solidFill>
                  <a:srgbClr val="000000"/>
                </a:solidFill>
                <a:latin typeface="Noto Sans KR Medium" panose="020B0200000000000000" pitchFamily="50" charset="-127"/>
                <a:ea typeface="Noto Sans KR Medium" panose="020B0200000000000000" pitchFamily="50" charset="-127"/>
              </a:rPr>
              <a:t>박현재</a:t>
            </a:r>
            <a:r>
              <a:rPr lang="en-US" altLang="ko-KR" sz="3200" dirty="0">
                <a:solidFill>
                  <a:srgbClr val="000000"/>
                </a:solidFill>
                <a:latin typeface="Noto Sans KR Medium" panose="020B0200000000000000" pitchFamily="50" charset="-127"/>
                <a:ea typeface="Noto Sans KR Medium" panose="020B0200000000000000" pitchFamily="50" charset="-127"/>
              </a:rPr>
              <a:t>, </a:t>
            </a:r>
            <a:r>
              <a:rPr lang="ko-KR" altLang="en-US" sz="3200" dirty="0" err="1">
                <a:solidFill>
                  <a:srgbClr val="000000"/>
                </a:solidFill>
                <a:latin typeface="Noto Sans KR Medium" panose="020B0200000000000000" pitchFamily="50" charset="-127"/>
                <a:ea typeface="Noto Sans KR Medium" panose="020B0200000000000000" pitchFamily="50" charset="-127"/>
              </a:rPr>
              <a:t>정충교</a:t>
            </a:r>
            <a:r>
              <a:rPr lang="en-US" altLang="ko-KR" sz="3200" dirty="0">
                <a:solidFill>
                  <a:srgbClr val="000000"/>
                </a:solidFill>
                <a:latin typeface="Noto Sans KR Medium" panose="020B0200000000000000" pitchFamily="50" charset="-127"/>
                <a:ea typeface="Noto Sans KR Medium" panose="020B0200000000000000" pitchFamily="50" charset="-127"/>
              </a:rPr>
              <a:t>, </a:t>
            </a:r>
            <a:r>
              <a:rPr lang="ko-KR" altLang="en-US" sz="3200" dirty="0">
                <a:solidFill>
                  <a:srgbClr val="000000"/>
                </a:solidFill>
                <a:latin typeface="Noto Sans KR Medium" panose="020B0200000000000000" pitchFamily="50" charset="-127"/>
                <a:ea typeface="Noto Sans KR Medium" panose="020B0200000000000000" pitchFamily="50" charset="-127"/>
              </a:rPr>
              <a:t>김영신</a:t>
            </a:r>
            <a:r>
              <a:rPr lang="en-US" altLang="ko-KR" sz="3200" dirty="0">
                <a:solidFill>
                  <a:srgbClr val="000000"/>
                </a:solidFill>
                <a:latin typeface="Noto Sans KR Medium" panose="020B0200000000000000" pitchFamily="50" charset="-127"/>
                <a:ea typeface="Noto Sans KR Medium" panose="020B0200000000000000" pitchFamily="50" charset="-127"/>
              </a:rPr>
              <a:t>, </a:t>
            </a:r>
            <a:r>
              <a:rPr lang="ko-KR" altLang="en-US" sz="3200" dirty="0">
                <a:solidFill>
                  <a:srgbClr val="000000"/>
                </a:solidFill>
                <a:latin typeface="Noto Sans KR Medium" panose="020B0200000000000000" pitchFamily="50" charset="-127"/>
                <a:ea typeface="Noto Sans KR Medium" panose="020B0200000000000000" pitchFamily="50" charset="-127"/>
              </a:rPr>
              <a:t>김지훈</a:t>
            </a:r>
            <a:endParaRPr lang="ko-KR" sz="3200" b="0" i="0" u="none" strike="noStrike" dirty="0">
              <a:solidFill>
                <a:srgbClr val="000000"/>
              </a:solidFill>
              <a:latin typeface="Noto Sans KR Medium" panose="020B0200000000000000" pitchFamily="50" charset="-127"/>
              <a:ea typeface="Noto Sans KR Medium" panose="020B0200000000000000" pitchFamily="50" charset="-127"/>
            </a:endParaRPr>
          </a:p>
        </p:txBody>
      </p:sp>
      <p:sp>
        <p:nvSpPr>
          <p:cNvPr id="36" name="TextBox 9">
            <a:extLst>
              <a:ext uri="{FF2B5EF4-FFF2-40B4-BE49-F238E27FC236}">
                <a16:creationId xmlns:a16="http://schemas.microsoft.com/office/drawing/2014/main" id="{1F943057-FC11-6951-B307-4A170E0F5D3D}"/>
              </a:ext>
            </a:extLst>
          </p:cNvPr>
          <p:cNvSpPr txBox="1"/>
          <p:nvPr/>
        </p:nvSpPr>
        <p:spPr>
          <a:xfrm>
            <a:off x="685799" y="5067300"/>
            <a:ext cx="3657601" cy="533400"/>
          </a:xfrm>
          <a:prstGeom prst="rect">
            <a:avLst/>
          </a:prstGeom>
        </p:spPr>
        <p:txBody>
          <a:bodyPr lIns="0" tIns="0" rIns="0" bIns="0" rtlCol="0" anchor="t"/>
          <a:lstStyle/>
          <a:p>
            <a:pPr lvl="0">
              <a:lnSpc>
                <a:spcPct val="99600"/>
              </a:lnSpc>
            </a:pPr>
            <a:r>
              <a:rPr lang="ko-KR" altLang="en-US" sz="3200" dirty="0">
                <a:solidFill>
                  <a:srgbClr val="000000"/>
                </a:solidFill>
                <a:latin typeface="Noto Sans KR Medium" panose="020B0200000000000000" pitchFamily="50" charset="-127"/>
                <a:ea typeface="Noto Sans KR Medium" panose="020B0200000000000000" pitchFamily="50" charset="-127"/>
              </a:rPr>
              <a:t>휴먼교육센터</a:t>
            </a:r>
            <a:endParaRPr lang="ko-KR" sz="3200" b="0" i="0" u="none" strike="noStrike" dirty="0">
              <a:solidFill>
                <a:srgbClr val="000000"/>
              </a:solidFill>
              <a:latin typeface="Noto Sans KR Medium" panose="020B0200000000000000" pitchFamily="50" charset="-127"/>
              <a:ea typeface="Noto Sans KR Medium" panose="020B0200000000000000"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62D39-60E2-8519-7F3F-E15EC21320D3}"/>
            </a:ext>
          </a:extLst>
        </p:cNvPr>
        <p:cNvGrpSpPr/>
        <p:nvPr/>
      </p:nvGrpSpPr>
      <p:grpSpPr>
        <a:xfrm>
          <a:off x="0" y="0"/>
          <a:ext cx="0" cy="0"/>
          <a:chOff x="0" y="0"/>
          <a:chExt cx="0" cy="0"/>
        </a:xfrm>
      </p:grpSpPr>
      <p:pic>
        <p:nvPicPr>
          <p:cNvPr id="3" name="그림 2" descr="화이트이(가) 표시된 사진&#10;&#10;AI 생성 콘텐츠는 정확하지 않을 수 있습니다.">
            <a:extLst>
              <a:ext uri="{FF2B5EF4-FFF2-40B4-BE49-F238E27FC236}">
                <a16:creationId xmlns:a16="http://schemas.microsoft.com/office/drawing/2014/main" id="{45C15B4D-C37E-FB64-2E5E-762C9066E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4" name="그림 3">
            <a:extLst>
              <a:ext uri="{FF2B5EF4-FFF2-40B4-BE49-F238E27FC236}">
                <a16:creationId xmlns:a16="http://schemas.microsoft.com/office/drawing/2014/main" id="{EFBB7828-FF00-9C01-500B-CF5F8EC58D29}"/>
              </a:ext>
            </a:extLst>
          </p:cNvPr>
          <p:cNvPicPr>
            <a:picLocks noChangeAspect="1"/>
          </p:cNvPicPr>
          <p:nvPr/>
        </p:nvPicPr>
        <p:blipFill>
          <a:blip r:embed="rId3"/>
          <a:stretch>
            <a:fillRect/>
          </a:stretch>
        </p:blipFill>
        <p:spPr>
          <a:xfrm>
            <a:off x="30104" y="876300"/>
            <a:ext cx="18257896" cy="8534400"/>
          </a:xfrm>
          <a:prstGeom prst="rect">
            <a:avLst/>
          </a:prstGeom>
        </p:spPr>
      </p:pic>
    </p:spTree>
    <p:extLst>
      <p:ext uri="{BB962C8B-B14F-4D97-AF65-F5344CB8AC3E}">
        <p14:creationId xmlns:p14="http://schemas.microsoft.com/office/powerpoint/2010/main" val="3568697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pic>
        <p:nvPicPr>
          <p:cNvPr id="5" name="그림 4" descr="도표, 라인, 텍스트, 평면도이(가) 표시된 사진&#10;&#10;AI 생성 콘텐츠는 정확하지 않을 수 있습니다.">
            <a:extLst>
              <a:ext uri="{FF2B5EF4-FFF2-40B4-BE49-F238E27FC236}">
                <a16:creationId xmlns:a16="http://schemas.microsoft.com/office/drawing/2014/main" id="{D7ABB205-4FEB-2A25-1458-8F457F18576D}"/>
              </a:ext>
            </a:extLst>
          </p:cNvPr>
          <p:cNvPicPr>
            <a:picLocks noChangeAspect="1"/>
          </p:cNvPicPr>
          <p:nvPr/>
        </p:nvPicPr>
        <p:blipFill>
          <a:blip r:embed="rId3">
            <a:extLst>
              <a:ext uri="{28A0092B-C50C-407E-A947-70E740481C1C}">
                <a14:useLocalDpi xmlns:a14="http://schemas.microsoft.com/office/drawing/2010/main" val="0"/>
              </a:ext>
            </a:extLst>
          </a:blip>
          <a:srcRect t="5715"/>
          <a:stretch>
            <a:fillRect/>
          </a:stretch>
        </p:blipFill>
        <p:spPr>
          <a:xfrm>
            <a:off x="712205" y="-1"/>
            <a:ext cx="17575796" cy="10287001"/>
          </a:xfrm>
          <a:prstGeom prst="rect">
            <a:avLst/>
          </a:prstGeom>
        </p:spPr>
      </p:pic>
      <p:sp>
        <p:nvSpPr>
          <p:cNvPr id="6" name="직사각형 5">
            <a:extLst>
              <a:ext uri="{FF2B5EF4-FFF2-40B4-BE49-F238E27FC236}">
                <a16:creationId xmlns:a16="http://schemas.microsoft.com/office/drawing/2014/main" id="{A131EBB1-B86B-4F82-CA18-C7BF00443E08}"/>
              </a:ext>
            </a:extLst>
          </p:cNvPr>
          <p:cNvSpPr/>
          <p:nvPr/>
        </p:nvSpPr>
        <p:spPr>
          <a:xfrm>
            <a:off x="712205" y="952500"/>
            <a:ext cx="4316996"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3"/>
          <p:cNvSpPr txBox="1"/>
          <p:nvPr/>
        </p:nvSpPr>
        <p:spPr>
          <a:xfrm>
            <a:off x="990600" y="1104900"/>
            <a:ext cx="4495800" cy="863600"/>
          </a:xfrm>
          <a:prstGeom prst="rect">
            <a:avLst/>
          </a:prstGeom>
        </p:spPr>
        <p:txBody>
          <a:bodyPr lIns="0" tIns="0" rIns="0" bIns="0" rtlCol="0" anchor="ctr"/>
          <a:lstStyle/>
          <a:p>
            <a:pPr lvl="0" algn="l">
              <a:lnSpc>
                <a:spcPct val="99600"/>
              </a:lnSpc>
            </a:pPr>
            <a:r>
              <a:rPr lang="ko-KR" sz="4800" b="0" i="0" u="none" strike="noStrike" dirty="0">
                <a:solidFill>
                  <a:srgbClr val="2D2D2D"/>
                </a:solidFill>
                <a:ea typeface="Pretendard ExtraBold"/>
              </a:rPr>
              <a:t>상태</a:t>
            </a:r>
            <a:r>
              <a:rPr lang="en-US" sz="4800" b="0" i="0" u="none" strike="noStrike" dirty="0">
                <a:solidFill>
                  <a:srgbClr val="2D2D2D"/>
                </a:solidFill>
                <a:latin typeface="Pretendard ExtraBold"/>
              </a:rPr>
              <a:t> </a:t>
            </a:r>
            <a:r>
              <a:rPr lang="ko-KR" sz="4800" b="0" i="0" u="none" strike="noStrike" dirty="0">
                <a:solidFill>
                  <a:srgbClr val="2D2D2D"/>
                </a:solidFill>
                <a:ea typeface="Pretendard ExtraBold"/>
              </a:rPr>
              <a:t>다이어그램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sp>
        <p:nvSpPr>
          <p:cNvPr id="7" name="TextBox 3">
            <a:extLst>
              <a:ext uri="{FF2B5EF4-FFF2-40B4-BE49-F238E27FC236}">
                <a16:creationId xmlns:a16="http://schemas.microsoft.com/office/drawing/2014/main" id="{B1AF42E0-B2FD-D5D6-36FB-61D2DB826828}"/>
              </a:ext>
            </a:extLst>
          </p:cNvPr>
          <p:cNvSpPr txBox="1"/>
          <p:nvPr/>
        </p:nvSpPr>
        <p:spPr>
          <a:xfrm>
            <a:off x="990600" y="2705100"/>
            <a:ext cx="10604500" cy="2374900"/>
          </a:xfrm>
          <a:prstGeom prst="rect">
            <a:avLst/>
          </a:prstGeom>
        </p:spPr>
        <p:txBody>
          <a:bodyPr lIns="0" tIns="0" rIns="0" bIns="0" rtlCol="0" anchor="ctr"/>
          <a:lstStyle/>
          <a:p>
            <a:pPr lvl="0">
              <a:lnSpc>
                <a:spcPct val="99600"/>
              </a:lnSpc>
            </a:pPr>
            <a:r>
              <a:rPr lang="en-US" sz="13400" dirty="0">
                <a:solidFill>
                  <a:srgbClr val="2D2D2D"/>
                </a:solidFill>
                <a:latin typeface="Pretendard ExtraBold"/>
              </a:rPr>
              <a:t>ERD</a:t>
            </a:r>
            <a:endParaRPr lang="en-US" sz="13400" b="0" i="0" u="none" strike="noStrike" dirty="0">
              <a:solidFill>
                <a:srgbClr val="2D2D2D"/>
              </a:solidFill>
              <a:latin typeface="Pretendard ExtraBold"/>
            </a:endParaRPr>
          </a:p>
        </p:txBody>
      </p:sp>
      <p:sp>
        <p:nvSpPr>
          <p:cNvPr id="8" name="TextBox 4">
            <a:extLst>
              <a:ext uri="{FF2B5EF4-FFF2-40B4-BE49-F238E27FC236}">
                <a16:creationId xmlns:a16="http://schemas.microsoft.com/office/drawing/2014/main" id="{B9053835-D9CD-5D32-EF8C-A663FD623EC2}"/>
              </a:ext>
            </a:extLst>
          </p:cNvPr>
          <p:cNvSpPr txBox="1"/>
          <p:nvPr/>
        </p:nvSpPr>
        <p:spPr>
          <a:xfrm>
            <a:off x="990600" y="5181600"/>
            <a:ext cx="9601200" cy="1104900"/>
          </a:xfrm>
          <a:prstGeom prst="rect">
            <a:avLst/>
          </a:prstGeom>
        </p:spPr>
        <p:txBody>
          <a:bodyPr lIns="0" tIns="0" rIns="0" bIns="0" rtlCol="0" anchor="t"/>
          <a:lstStyle/>
          <a:p>
            <a:pPr lvl="0">
              <a:lnSpc>
                <a:spcPct val="116199"/>
              </a:lnSpc>
            </a:pPr>
            <a:r>
              <a:rPr lang="en-US" altLang="ko-KR" sz="4000" dirty="0"/>
              <a:t>Entity-Relationship Diagram</a:t>
            </a:r>
            <a:endParaRPr lang="en-US" sz="4000" b="0" i="0" u="none" strike="noStrike" dirty="0">
              <a:solidFill>
                <a:srgbClr val="000000"/>
              </a:solidFill>
              <a:latin typeface="Pretendard Regular"/>
            </a:endParaRPr>
          </a:p>
        </p:txBody>
      </p:sp>
      <p:pic>
        <p:nvPicPr>
          <p:cNvPr id="4" name="그림 3" descr="텍스트, 스크린샷, 도표, 디자인이(가) 표시된 사진&#10;&#10;AI 생성 콘텐츠는 정확하지 않을 수 있습니다.">
            <a:extLst>
              <a:ext uri="{FF2B5EF4-FFF2-40B4-BE49-F238E27FC236}">
                <a16:creationId xmlns:a16="http://schemas.microsoft.com/office/drawing/2014/main" id="{240E7AF3-FCB3-884F-67C7-87423CA15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899" y="-1"/>
            <a:ext cx="11341101" cy="102870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pic>
        <p:nvPicPr>
          <p:cNvPr id="6" name="그림 5">
            <a:extLst>
              <a:ext uri="{FF2B5EF4-FFF2-40B4-BE49-F238E27FC236}">
                <a16:creationId xmlns:a16="http://schemas.microsoft.com/office/drawing/2014/main" id="{401C1774-2F29-BB0E-BFEF-2C6AE740F3DF}"/>
              </a:ext>
            </a:extLst>
          </p:cNvPr>
          <p:cNvPicPr>
            <a:picLocks noChangeAspect="1"/>
          </p:cNvPicPr>
          <p:nvPr/>
        </p:nvPicPr>
        <p:blipFill>
          <a:blip r:embed="rId3"/>
          <a:stretch>
            <a:fillRect/>
          </a:stretch>
        </p:blipFill>
        <p:spPr>
          <a:xfrm>
            <a:off x="4252919" y="0"/>
            <a:ext cx="14035082" cy="10287000"/>
          </a:xfrm>
          <a:prstGeom prst="rect">
            <a:avLst/>
          </a:prstGeom>
        </p:spPr>
      </p:pic>
      <p:sp>
        <p:nvSpPr>
          <p:cNvPr id="4" name="직사각형 3">
            <a:extLst>
              <a:ext uri="{FF2B5EF4-FFF2-40B4-BE49-F238E27FC236}">
                <a16:creationId xmlns:a16="http://schemas.microsoft.com/office/drawing/2014/main" id="{B263F841-513B-FC1E-FDB8-AD05C030E1E5}"/>
              </a:ext>
            </a:extLst>
          </p:cNvPr>
          <p:cNvSpPr/>
          <p:nvPr/>
        </p:nvSpPr>
        <p:spPr>
          <a:xfrm>
            <a:off x="838201" y="952500"/>
            <a:ext cx="3886199" cy="1045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3"/>
          <p:cNvSpPr txBox="1"/>
          <p:nvPr/>
        </p:nvSpPr>
        <p:spPr>
          <a:xfrm>
            <a:off x="990600" y="931583"/>
            <a:ext cx="15519400" cy="1066800"/>
          </a:xfrm>
          <a:prstGeom prst="rect">
            <a:avLst/>
          </a:prstGeom>
        </p:spPr>
        <p:txBody>
          <a:bodyPr lIns="0" tIns="0" rIns="0" bIns="0" rtlCol="0" anchor="ctr"/>
          <a:lstStyle/>
          <a:p>
            <a:pPr lvl="0" algn="l">
              <a:lnSpc>
                <a:spcPct val="99600"/>
              </a:lnSpc>
            </a:pPr>
            <a:r>
              <a:rPr lang="ko-KR" sz="4600" b="0" i="0" u="none" strike="noStrike" dirty="0">
                <a:solidFill>
                  <a:srgbClr val="2D2D2D"/>
                </a:solidFill>
                <a:ea typeface="Pretendard ExtraBold"/>
              </a:rPr>
              <a:t>요구사항정의서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16200000">
            <a:off x="4000500" y="-4000500"/>
            <a:ext cx="10287000" cy="18288000"/>
          </a:xfrm>
          <a:prstGeom prst="rect">
            <a:avLst/>
          </a:prstGeom>
        </p:spPr>
      </p:pic>
      <p:sp>
        <p:nvSpPr>
          <p:cNvPr id="3" name="TextBox 3"/>
          <p:cNvSpPr txBox="1"/>
          <p:nvPr/>
        </p:nvSpPr>
        <p:spPr>
          <a:xfrm>
            <a:off x="990600" y="3848100"/>
            <a:ext cx="12674600" cy="2286000"/>
          </a:xfrm>
          <a:prstGeom prst="rect">
            <a:avLst/>
          </a:prstGeom>
        </p:spPr>
        <p:txBody>
          <a:bodyPr lIns="0" tIns="0" rIns="0" bIns="0" rtlCol="0" anchor="ctr"/>
          <a:lstStyle/>
          <a:p>
            <a:pPr lvl="0">
              <a:lnSpc>
                <a:spcPct val="99600"/>
              </a:lnSpc>
            </a:pPr>
            <a:r>
              <a:rPr lang="ko-KR" altLang="en-US" sz="13400" b="0" i="0" u="none" strike="noStrike" dirty="0">
                <a:solidFill>
                  <a:srgbClr val="2D2D2D"/>
                </a:solidFill>
                <a:ea typeface="Pretendard ExtraBold"/>
              </a:rPr>
              <a:t>화면결과</a:t>
            </a:r>
            <a:endParaRPr lang="ko-KR" sz="13400" b="0" i="0" u="none" strike="noStrike" dirty="0">
              <a:solidFill>
                <a:srgbClr val="2D2D2D"/>
              </a:solidFill>
              <a:ea typeface="Pretendard ExtraBold"/>
            </a:endParaRPr>
          </a:p>
        </p:txBody>
      </p:sp>
      <p:sp>
        <p:nvSpPr>
          <p:cNvPr id="6" name="TextBox 8">
            <a:extLst>
              <a:ext uri="{FF2B5EF4-FFF2-40B4-BE49-F238E27FC236}">
                <a16:creationId xmlns:a16="http://schemas.microsoft.com/office/drawing/2014/main" id="{4DFA1837-15FB-1B39-5459-C6CB42C275B5}"/>
              </a:ext>
            </a:extLst>
          </p:cNvPr>
          <p:cNvSpPr txBox="1"/>
          <p:nvPr/>
        </p:nvSpPr>
        <p:spPr>
          <a:xfrm>
            <a:off x="990600" y="2705100"/>
            <a:ext cx="5687460" cy="977900"/>
          </a:xfrm>
          <a:prstGeom prst="rect">
            <a:avLst/>
          </a:prstGeom>
        </p:spPr>
        <p:txBody>
          <a:bodyPr lIns="0" tIns="0" rIns="0" bIns="0" rtlCol="0" anchor="b"/>
          <a:lstStyle/>
          <a:p>
            <a:pPr lvl="0">
              <a:lnSpc>
                <a:spcPct val="99600"/>
              </a:lnSpc>
            </a:pPr>
            <a:r>
              <a:rPr lang="en-US" sz="5400" b="0" i="0" u="none" strike="noStrike" dirty="0" err="1">
                <a:solidFill>
                  <a:srgbClr val="000000"/>
                </a:solidFill>
                <a:latin typeface="ADLaM Display" panose="02010000000000000000" pitchFamily="2" charset="0"/>
                <a:ea typeface="ADLaM Display" panose="02010000000000000000" pitchFamily="2" charset="0"/>
                <a:cs typeface="ADLaM Display" panose="02010000000000000000" pitchFamily="2" charset="0"/>
              </a:rPr>
              <a:t>TwoGether</a:t>
            </a:r>
            <a:endParaRPr lang="ko-KR" sz="5400" b="0" i="0" u="none" strike="noStrike" dirty="0">
              <a:solidFill>
                <a:srgbClr val="000000"/>
              </a:solidFill>
              <a:latin typeface="ADLaM Display" panose="02010000000000000000" pitchFamily="2" charset="0"/>
              <a:ea typeface="Noto Sans KR Black" panose="020B0200000000000000" pitchFamily="50" charset="-127"/>
              <a:cs typeface="ADLaM Display" panose="02010000000000000000"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F0536E6-BC64-E12A-548F-05FFE2A1166D}"/>
              </a:ext>
            </a:extLst>
          </p:cNvPr>
          <p:cNvSpPr>
            <a:spLocks noChangeArrowheads="1"/>
          </p:cNvSpPr>
          <p:nvPr/>
        </p:nvSpPr>
        <p:spPr bwMode="auto">
          <a:xfrm>
            <a:off x="457200" y="35607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a:ln>
                  <a:noFill/>
                </a:ln>
                <a:solidFill>
                  <a:srgbClr val="000000"/>
                </a:solidFill>
                <a:effectLst/>
                <a:latin typeface="Noto Sans KR" panose="020B0200000000000000" pitchFamily="50" charset="-127"/>
                <a:ea typeface="Noto Sans KR" panose="020B0200000000000000" pitchFamily="50" charset="-127"/>
              </a:rPr>
              <a:t> </a:t>
            </a:r>
            <a:endParaRPr kumimoji="0" lang="ko-KR" altLang="ko-KR"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graphicFrame>
        <p:nvGraphicFramePr>
          <p:cNvPr id="8" name="표 3">
            <a:extLst>
              <a:ext uri="{FF2B5EF4-FFF2-40B4-BE49-F238E27FC236}">
                <a16:creationId xmlns:a16="http://schemas.microsoft.com/office/drawing/2014/main" id="{5FCAEB60-B128-FF4E-FCCB-202E8326AC77}"/>
              </a:ext>
            </a:extLst>
          </p:cNvPr>
          <p:cNvGraphicFramePr>
            <a:graphicFrameLocks noGrp="1"/>
          </p:cNvGraphicFramePr>
          <p:nvPr>
            <p:extLst>
              <p:ext uri="{D42A27DB-BD31-4B8C-83A1-F6EECF244321}">
                <p14:modId xmlns:p14="http://schemas.microsoft.com/office/powerpoint/2010/main" val="3753819005"/>
              </p:ext>
            </p:extLst>
          </p:nvPr>
        </p:nvGraphicFramePr>
        <p:xfrm>
          <a:off x="13901420" y="1789648"/>
          <a:ext cx="3929380" cy="2640543"/>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38100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959317">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kern="1200" baseline="0" dirty="0">
                          <a:solidFill>
                            <a:schemeClr val="tx1"/>
                          </a:solidFill>
                          <a:effectLst/>
                          <a:latin typeface="Noto Sans KR" panose="020B0200000000000000" pitchFamily="50" charset="-127"/>
                          <a:ea typeface="Noto Sans KR" panose="020B0200000000000000" pitchFamily="50" charset="-127"/>
                          <a:cs typeface="+mn-cs"/>
                        </a:rPr>
                        <a:t>페이지 설명​</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1300226">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u="none" strike="noStrike" kern="1200" baseline="0" dirty="0">
                          <a:solidFill>
                            <a:schemeClr val="tx1"/>
                          </a:solidFill>
                          <a:effectLst/>
                          <a:latin typeface="Noto Sans KR" panose="020B0200000000000000" pitchFamily="50" charset="-127"/>
                          <a:ea typeface="Noto Sans KR" panose="020B0200000000000000" pitchFamily="50" charset="-127"/>
                          <a:cs typeface="+mn-cs"/>
                        </a:rPr>
                        <a:t>로그인 버튼 눌렀을 시 로그인 </a:t>
                      </a:r>
                      <a:r>
                        <a:rPr lang="ko-KR" altLang="en-US" sz="1800" b="0" i="0" u="none" strike="noStrike" kern="1200" baseline="0" dirty="0" err="1">
                          <a:solidFill>
                            <a:schemeClr val="tx1"/>
                          </a:solidFill>
                          <a:effectLst/>
                          <a:latin typeface="Noto Sans KR" panose="020B0200000000000000" pitchFamily="50" charset="-127"/>
                          <a:ea typeface="Noto Sans KR" panose="020B0200000000000000" pitchFamily="50" charset="-127"/>
                          <a:cs typeface="+mn-cs"/>
                        </a:rPr>
                        <a:t>모달</a:t>
                      </a:r>
                      <a:r>
                        <a:rPr lang="ko-KR" altLang="en-US" sz="1800" b="0" i="0" u="none" strike="noStrike" kern="1200" baseline="0" dirty="0">
                          <a:solidFill>
                            <a:schemeClr val="tx1"/>
                          </a:solidFill>
                          <a:effectLst/>
                          <a:latin typeface="Noto Sans KR" panose="020B0200000000000000" pitchFamily="50" charset="-127"/>
                          <a:ea typeface="Noto Sans KR" panose="020B0200000000000000" pitchFamily="50" charset="-127"/>
                          <a:cs typeface="+mn-cs"/>
                        </a:rPr>
                        <a:t> 창 띄울 수 있는 기능</a:t>
                      </a:r>
                      <a:r>
                        <a:rPr lang="ko-KR" altLang="en-US" sz="1800" b="0" i="0" kern="1200" baseline="0" dirty="0">
                          <a:solidFill>
                            <a:schemeClr val="tx1"/>
                          </a:solidFill>
                          <a:effectLst/>
                          <a:latin typeface="Noto Sans KR" panose="020B0200000000000000" pitchFamily="50" charset="-127"/>
                          <a:ea typeface="Noto Sans KR" panose="020B0200000000000000" pitchFamily="50" charset="-127"/>
                          <a:cs typeface="+mn-cs"/>
                        </a:rPr>
                        <a:t>​</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6" name="TextBox 3">
            <a:extLst>
              <a:ext uri="{FF2B5EF4-FFF2-40B4-BE49-F238E27FC236}">
                <a16:creationId xmlns:a16="http://schemas.microsoft.com/office/drawing/2014/main" id="{C0F9C354-005D-83D8-25F2-E6D044E7446F}"/>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로그인 전 </a:t>
            </a:r>
            <a:r>
              <a:rPr lang="en-US" altLang="ko-KR" sz="4000" b="0" i="0" u="none" strike="noStrike" dirty="0">
                <a:solidFill>
                  <a:srgbClr val="2D2D2D"/>
                </a:solidFill>
                <a:latin typeface="Noto Sans KR Black" panose="020B0200000000000000" pitchFamily="50" charset="-127"/>
                <a:ea typeface="Noto Sans KR Black" panose="020B0200000000000000" pitchFamily="50" charset="-127"/>
              </a:rPr>
              <a:t>MAIN</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11" name="그림 10">
            <a:extLst>
              <a:ext uri="{FF2B5EF4-FFF2-40B4-BE49-F238E27FC236}">
                <a16:creationId xmlns:a16="http://schemas.microsoft.com/office/drawing/2014/main" id="{0387DC1C-815B-5425-D499-4037CC613E2E}"/>
              </a:ext>
            </a:extLst>
          </p:cNvPr>
          <p:cNvPicPr>
            <a:picLocks noChangeAspect="1"/>
          </p:cNvPicPr>
          <p:nvPr/>
        </p:nvPicPr>
        <p:blipFill>
          <a:blip r:embed="rId2"/>
          <a:stretch>
            <a:fillRect/>
          </a:stretch>
        </p:blipFill>
        <p:spPr>
          <a:xfrm>
            <a:off x="969025" y="1796922"/>
            <a:ext cx="12742174" cy="7751399"/>
          </a:xfrm>
          <a:prstGeom prst="rect">
            <a:avLst/>
          </a:prstGeom>
        </p:spPr>
      </p:pic>
      <p:sp>
        <p:nvSpPr>
          <p:cNvPr id="7" name="사각형: 둥근 모서리 6">
            <a:extLst>
              <a:ext uri="{FF2B5EF4-FFF2-40B4-BE49-F238E27FC236}">
                <a16:creationId xmlns:a16="http://schemas.microsoft.com/office/drawing/2014/main" id="{BED4B7FE-BD5A-D836-DBAF-3D7DAC6DE48A}"/>
              </a:ext>
            </a:extLst>
          </p:cNvPr>
          <p:cNvSpPr/>
          <p:nvPr/>
        </p:nvSpPr>
        <p:spPr>
          <a:xfrm>
            <a:off x="4419600" y="3560763"/>
            <a:ext cx="638321" cy="521049"/>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1</a:t>
            </a:r>
            <a:endParaRPr lang="ko-KR" altLang="en-US" dirty="0"/>
          </a:p>
        </p:txBody>
      </p:sp>
      <p:sp>
        <p:nvSpPr>
          <p:cNvPr id="9" name="사각형: 둥근 모서리 8">
            <a:extLst>
              <a:ext uri="{FF2B5EF4-FFF2-40B4-BE49-F238E27FC236}">
                <a16:creationId xmlns:a16="http://schemas.microsoft.com/office/drawing/2014/main" id="{6F8BBE27-FBED-1DFE-D7F6-A7BBBD481BF2}"/>
              </a:ext>
            </a:extLst>
          </p:cNvPr>
          <p:cNvSpPr/>
          <p:nvPr/>
        </p:nvSpPr>
        <p:spPr>
          <a:xfrm>
            <a:off x="5486400" y="7658100"/>
            <a:ext cx="638321" cy="521049"/>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a:ea typeface="맑은 고딕"/>
              </a:rPr>
              <a:t>2</a:t>
            </a:r>
          </a:p>
        </p:txBody>
      </p:sp>
      <p:cxnSp>
        <p:nvCxnSpPr>
          <p:cNvPr id="4" name="직선 연결선 3">
            <a:extLst>
              <a:ext uri="{FF2B5EF4-FFF2-40B4-BE49-F238E27FC236}">
                <a16:creationId xmlns:a16="http://schemas.microsoft.com/office/drawing/2014/main" id="{F3CBEC18-C7F6-69DA-D7F2-7C4AD85DFAFD}"/>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0873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DF307-C424-E1BA-838F-86A70F3AB1E3}"/>
            </a:ext>
          </a:extLst>
        </p:cNvPr>
        <p:cNvGrpSpPr/>
        <p:nvPr/>
      </p:nvGrpSpPr>
      <p:grpSpPr>
        <a:xfrm>
          <a:off x="0" y="0"/>
          <a:ext cx="0" cy="0"/>
          <a:chOff x="0" y="0"/>
          <a:chExt cx="0" cy="0"/>
        </a:xfrm>
      </p:grpSpPr>
      <p:pic>
        <p:nvPicPr>
          <p:cNvPr id="17" name="그림 16">
            <a:extLst>
              <a:ext uri="{FF2B5EF4-FFF2-40B4-BE49-F238E27FC236}">
                <a16:creationId xmlns:a16="http://schemas.microsoft.com/office/drawing/2014/main" id="{608B8065-234D-4A36-7A5C-821BD0DFD268}"/>
              </a:ext>
            </a:extLst>
          </p:cNvPr>
          <p:cNvPicPr>
            <a:picLocks noChangeAspect="1"/>
          </p:cNvPicPr>
          <p:nvPr/>
        </p:nvPicPr>
        <p:blipFill>
          <a:blip r:embed="rId2"/>
          <a:stretch>
            <a:fillRect/>
          </a:stretch>
        </p:blipFill>
        <p:spPr>
          <a:xfrm>
            <a:off x="4800600" y="1240560"/>
            <a:ext cx="7310551" cy="8515930"/>
          </a:xfrm>
          <a:prstGeom prst="rect">
            <a:avLst/>
          </a:prstGeom>
        </p:spPr>
      </p:pic>
      <p:sp>
        <p:nvSpPr>
          <p:cNvPr id="3" name="Rectangle 1">
            <a:extLst>
              <a:ext uri="{FF2B5EF4-FFF2-40B4-BE49-F238E27FC236}">
                <a16:creationId xmlns:a16="http://schemas.microsoft.com/office/drawing/2014/main" id="{2218EB88-B473-EE4B-BBD8-735118E5AEAA}"/>
              </a:ext>
            </a:extLst>
          </p:cNvPr>
          <p:cNvSpPr>
            <a:spLocks noChangeArrowheads="1"/>
          </p:cNvSpPr>
          <p:nvPr/>
        </p:nvSpPr>
        <p:spPr bwMode="auto">
          <a:xfrm>
            <a:off x="457200" y="35607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a:ln>
                  <a:noFill/>
                </a:ln>
                <a:solidFill>
                  <a:srgbClr val="000000"/>
                </a:solidFill>
                <a:effectLst/>
                <a:latin typeface="Noto Sans KR" panose="020B0200000000000000" pitchFamily="50" charset="-127"/>
                <a:ea typeface="Noto Sans KR" panose="020B0200000000000000" pitchFamily="50" charset="-127"/>
              </a:rPr>
              <a:t> </a:t>
            </a:r>
            <a:endParaRPr kumimoji="0" lang="ko-KR" altLang="ko-KR"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graphicFrame>
        <p:nvGraphicFramePr>
          <p:cNvPr id="8" name="표 3">
            <a:extLst>
              <a:ext uri="{FF2B5EF4-FFF2-40B4-BE49-F238E27FC236}">
                <a16:creationId xmlns:a16="http://schemas.microsoft.com/office/drawing/2014/main" id="{BE4BCD45-13A6-B434-BC03-C5021ED6BBE4}"/>
              </a:ext>
            </a:extLst>
          </p:cNvPr>
          <p:cNvGraphicFramePr>
            <a:graphicFrameLocks noGrp="1"/>
          </p:cNvGraphicFramePr>
          <p:nvPr>
            <p:extLst>
              <p:ext uri="{D42A27DB-BD31-4B8C-83A1-F6EECF244321}">
                <p14:modId xmlns:p14="http://schemas.microsoft.com/office/powerpoint/2010/main" val="1895581897"/>
              </p:ext>
            </p:extLst>
          </p:nvPr>
        </p:nvGraphicFramePr>
        <p:xfrm>
          <a:off x="13624193" y="1240560"/>
          <a:ext cx="3929380" cy="436014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454174">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1238966">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ko-KR" sz="1800" b="0" i="0" kern="1200" dirty="0">
                          <a:solidFill>
                            <a:schemeClr val="tx1"/>
                          </a:solidFill>
                          <a:effectLst/>
                          <a:latin typeface="Noto Sans KR" panose="020B0200000000000000" pitchFamily="50" charset="-127"/>
                          <a:ea typeface="Noto Sans KR" panose="020B0200000000000000" pitchFamily="50" charset="-127"/>
                          <a:cs typeface="+mn-cs"/>
                        </a:rPr>
                        <a:t>아이디</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비밀번호</a:t>
                      </a:r>
                      <a:r>
                        <a:rPr lang="ko-KR" altLang="ko-KR" sz="1800" b="0" i="0" kern="1200" dirty="0">
                          <a:solidFill>
                            <a:schemeClr val="tx1"/>
                          </a:solidFill>
                          <a:effectLst/>
                          <a:latin typeface="Noto Sans KR" panose="020B0200000000000000" pitchFamily="50" charset="-127"/>
                          <a:ea typeface="Noto Sans KR" panose="020B0200000000000000" pitchFamily="50" charset="-127"/>
                          <a:cs typeface="+mn-cs"/>
                        </a:rPr>
                        <a:t>가 일치 할 시 로그인 기능</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1384143">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ko-KR" sz="1800" b="0" i="0" kern="1200" dirty="0">
                          <a:solidFill>
                            <a:schemeClr val="tx1"/>
                          </a:solidFill>
                          <a:effectLst/>
                          <a:latin typeface="Noto Sans KR" panose="020B0200000000000000" pitchFamily="50" charset="-127"/>
                          <a:ea typeface="Noto Sans KR" panose="020B0200000000000000" pitchFamily="50" charset="-127"/>
                          <a:cs typeface="+mn-cs"/>
                        </a:rPr>
                        <a:t>일치</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ko-KR" sz="1800" b="0" i="0" kern="1200" dirty="0">
                          <a:solidFill>
                            <a:schemeClr val="tx1"/>
                          </a:solidFill>
                          <a:effectLst/>
                          <a:latin typeface="Noto Sans KR" panose="020B0200000000000000" pitchFamily="50" charset="-127"/>
                          <a:ea typeface="Noto Sans KR" panose="020B0200000000000000" pitchFamily="50" charset="-127"/>
                          <a:cs typeface="+mn-cs"/>
                        </a:rPr>
                        <a:t>시 로그인 후 화면으로 이동</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p>
                      <a:pPr marL="0" lvl="1" indent="0" algn="l" defTabSz="914400">
                        <a:lnSpc>
                          <a:spcPct val="150000"/>
                        </a:lnSpc>
                        <a:buFontTx/>
                        <a:buNone/>
                      </a:pP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구글</a:t>
                      </a: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 </a:t>
                      </a: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카카오 아이디로 로그인 가능</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1282857">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lvl="1" indent="0" algn="l" defTabSz="914400">
                        <a:lnSpc>
                          <a:spcPct val="150000"/>
                        </a:lnSpc>
                        <a:buFontTx/>
                        <a:buNone/>
                      </a:pPr>
                      <a:r>
                        <a:rPr lang="en-US" altLang="ko-KR" sz="1800" b="0" i="0" kern="1200" dirty="0" err="1">
                          <a:solidFill>
                            <a:schemeClr val="tx1"/>
                          </a:solidFill>
                          <a:effectLst/>
                          <a:latin typeface="Noto Sans KR" panose="020B0200000000000000" pitchFamily="50" charset="-127"/>
                          <a:ea typeface="Noto Sans KR" panose="020B0200000000000000" pitchFamily="50" charset="-127"/>
                          <a:cs typeface="+mn-cs"/>
                        </a:rPr>
                        <a:t>회원가입</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id/</a:t>
                      </a:r>
                      <a:r>
                        <a:rPr lang="en-US" altLang="ko-KR" sz="1800" b="0" i="0" kern="1200" dirty="0" err="1">
                          <a:solidFill>
                            <a:schemeClr val="tx1"/>
                          </a:solidFill>
                          <a:effectLst/>
                          <a:latin typeface="Noto Sans KR" panose="020B0200000000000000" pitchFamily="50" charset="-127"/>
                          <a:ea typeface="Noto Sans KR" panose="020B0200000000000000" pitchFamily="50" charset="-127"/>
                          <a:cs typeface="+mn-cs"/>
                        </a:rPr>
                        <a:t>pw찾기</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en-US" altLang="ko-KR" sz="1800" b="0" i="0" kern="1200" dirty="0" err="1">
                          <a:solidFill>
                            <a:schemeClr val="tx1"/>
                          </a:solidFill>
                          <a:effectLst/>
                          <a:latin typeface="Noto Sans KR" panose="020B0200000000000000" pitchFamily="50" charset="-127"/>
                          <a:ea typeface="Noto Sans KR" panose="020B0200000000000000" pitchFamily="50" charset="-127"/>
                          <a:cs typeface="+mn-cs"/>
                        </a:rPr>
                        <a:t>이용약관을</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볼 수 </a:t>
                      </a:r>
                      <a:r>
                        <a:rPr lang="en-US" altLang="ko-KR" sz="1800" b="0" i="0" kern="1200" dirty="0" err="1">
                          <a:solidFill>
                            <a:schemeClr val="tx1"/>
                          </a:solidFill>
                          <a:effectLst/>
                          <a:latin typeface="Noto Sans KR" panose="020B0200000000000000" pitchFamily="50" charset="-127"/>
                          <a:ea typeface="Noto Sans KR" panose="020B0200000000000000" pitchFamily="50" charset="-127"/>
                          <a:cs typeface="+mn-cs"/>
                        </a:rPr>
                        <a:t>있는</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en-US" altLang="ko-KR" sz="1800" b="0" i="0" kern="1200" dirty="0" err="1">
                          <a:solidFill>
                            <a:schemeClr val="tx1"/>
                          </a:solidFill>
                          <a:effectLst/>
                          <a:latin typeface="Noto Sans KR" panose="020B0200000000000000" pitchFamily="50" charset="-127"/>
                          <a:ea typeface="Noto Sans KR" panose="020B0200000000000000" pitchFamily="50" charset="-127"/>
                          <a:cs typeface="+mn-cs"/>
                        </a:rPr>
                        <a:t>모달</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창 </a:t>
                      </a:r>
                      <a:r>
                        <a:rPr lang="en-US" altLang="ko-KR" sz="1800" b="0" i="0" kern="1200" dirty="0" err="1">
                          <a:solidFill>
                            <a:schemeClr val="tx1"/>
                          </a:solidFill>
                          <a:effectLst/>
                          <a:latin typeface="Noto Sans KR" panose="020B0200000000000000" pitchFamily="50" charset="-127"/>
                          <a:ea typeface="Noto Sans KR" panose="020B0200000000000000" pitchFamily="50" charset="-127"/>
                          <a:cs typeface="+mn-cs"/>
                        </a:rPr>
                        <a:t>뜨기</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전 </a:t>
                      </a:r>
                      <a:r>
                        <a:rPr lang="en-US" altLang="ko-KR" sz="1800" b="0" i="0" kern="1200" dirty="0" err="1">
                          <a:solidFill>
                            <a:schemeClr val="tx1"/>
                          </a:solidFill>
                          <a:effectLst/>
                          <a:latin typeface="Noto Sans KR" panose="020B0200000000000000" pitchFamily="50" charset="-127"/>
                          <a:ea typeface="Noto Sans KR" panose="020B0200000000000000" pitchFamily="50" charset="-127"/>
                          <a:cs typeface="+mn-cs"/>
                        </a:rPr>
                        <a:t>버튼</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328663139"/>
                  </a:ext>
                </a:extLst>
              </a:tr>
            </a:tbl>
          </a:graphicData>
        </a:graphic>
      </p:graphicFrame>
      <p:sp>
        <p:nvSpPr>
          <p:cNvPr id="9" name="사각형: 둥근 모서리 8">
            <a:extLst>
              <a:ext uri="{FF2B5EF4-FFF2-40B4-BE49-F238E27FC236}">
                <a16:creationId xmlns:a16="http://schemas.microsoft.com/office/drawing/2014/main" id="{7D5A3147-C844-A3C5-9DBB-BE1C5A26E451}"/>
              </a:ext>
            </a:extLst>
          </p:cNvPr>
          <p:cNvSpPr/>
          <p:nvPr/>
        </p:nvSpPr>
        <p:spPr>
          <a:xfrm>
            <a:off x="6139979" y="299316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1</a:t>
            </a:r>
            <a:endParaRPr lang="ko-KR" altLang="en-US" dirty="0"/>
          </a:p>
        </p:txBody>
      </p:sp>
      <p:sp>
        <p:nvSpPr>
          <p:cNvPr id="10" name="사각형: 둥근 모서리 9">
            <a:extLst>
              <a:ext uri="{FF2B5EF4-FFF2-40B4-BE49-F238E27FC236}">
                <a16:creationId xmlns:a16="http://schemas.microsoft.com/office/drawing/2014/main" id="{C6031A51-3E00-54BB-CA68-B6FFBA3E47A5}"/>
              </a:ext>
            </a:extLst>
          </p:cNvPr>
          <p:cNvSpPr/>
          <p:nvPr/>
        </p:nvSpPr>
        <p:spPr>
          <a:xfrm>
            <a:off x="9603322" y="717914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a:ea typeface="맑은 고딕"/>
              </a:rPr>
              <a:t>2</a:t>
            </a:r>
          </a:p>
        </p:txBody>
      </p:sp>
      <p:sp>
        <p:nvSpPr>
          <p:cNvPr id="11" name="사각형: 둥근 모서리 10">
            <a:extLst>
              <a:ext uri="{FF2B5EF4-FFF2-40B4-BE49-F238E27FC236}">
                <a16:creationId xmlns:a16="http://schemas.microsoft.com/office/drawing/2014/main" id="{D1FED531-AC32-25EA-6D24-BD82C366A07F}"/>
              </a:ext>
            </a:extLst>
          </p:cNvPr>
          <p:cNvSpPr/>
          <p:nvPr/>
        </p:nvSpPr>
        <p:spPr>
          <a:xfrm>
            <a:off x="5867400" y="599450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3</a:t>
            </a:r>
          </a:p>
        </p:txBody>
      </p:sp>
      <p:sp>
        <p:nvSpPr>
          <p:cNvPr id="7" name="사각형: 둥근 모서리 6">
            <a:extLst>
              <a:ext uri="{FF2B5EF4-FFF2-40B4-BE49-F238E27FC236}">
                <a16:creationId xmlns:a16="http://schemas.microsoft.com/office/drawing/2014/main" id="{2883FF0D-5C40-582E-537A-712F61EA9B8E}"/>
              </a:ext>
            </a:extLst>
          </p:cNvPr>
          <p:cNvSpPr/>
          <p:nvPr/>
        </p:nvSpPr>
        <p:spPr>
          <a:xfrm>
            <a:off x="9861949" y="525062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a:ea typeface="맑은 고딕"/>
              </a:rPr>
              <a:t>2</a:t>
            </a:r>
          </a:p>
        </p:txBody>
      </p:sp>
      <p:sp>
        <p:nvSpPr>
          <p:cNvPr id="13" name="사각형: 둥근 모서리 12">
            <a:extLst>
              <a:ext uri="{FF2B5EF4-FFF2-40B4-BE49-F238E27FC236}">
                <a16:creationId xmlns:a16="http://schemas.microsoft.com/office/drawing/2014/main" id="{70E00AE0-7F3D-A8EF-4C2E-6BA8B8CC07BA}"/>
              </a:ext>
            </a:extLst>
          </p:cNvPr>
          <p:cNvSpPr/>
          <p:nvPr/>
        </p:nvSpPr>
        <p:spPr>
          <a:xfrm>
            <a:off x="6835456" y="717932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2</a:t>
            </a:r>
          </a:p>
        </p:txBody>
      </p:sp>
      <p:sp>
        <p:nvSpPr>
          <p:cNvPr id="14" name="TextBox 3">
            <a:extLst>
              <a:ext uri="{FF2B5EF4-FFF2-40B4-BE49-F238E27FC236}">
                <a16:creationId xmlns:a16="http://schemas.microsoft.com/office/drawing/2014/main" id="{749E8131-366F-043C-26EF-FCC3D571BAD9}"/>
              </a:ext>
            </a:extLst>
          </p:cNvPr>
          <p:cNvSpPr txBox="1"/>
          <p:nvPr/>
        </p:nvSpPr>
        <p:spPr>
          <a:xfrm>
            <a:off x="969025" y="530510"/>
            <a:ext cx="16184850" cy="1033316"/>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로그인 </a:t>
            </a:r>
            <a:r>
              <a:rPr lang="ko-KR" altLang="en-US" sz="4000" dirty="0" err="1">
                <a:solidFill>
                  <a:srgbClr val="2D2D2D"/>
                </a:solidFill>
                <a:latin typeface="Noto Sans KR Black" panose="020B0200000000000000" pitchFamily="50" charset="-127"/>
                <a:ea typeface="Noto Sans KR Black" panose="020B0200000000000000" pitchFamily="50" charset="-127"/>
              </a:rPr>
              <a:t>모달창</a:t>
            </a:r>
            <a:endParaRPr lang="en-US" altLang="ko-KR" sz="4000" dirty="0">
              <a:solidFill>
                <a:srgbClr val="2D2D2D"/>
              </a:solidFill>
              <a:latin typeface="Noto Sans KR Black" panose="020B0200000000000000" pitchFamily="50" charset="-127"/>
              <a:ea typeface="Noto Sans KR Black" panose="020B0200000000000000" pitchFamily="50" charset="-127"/>
            </a:endParaRPr>
          </a:p>
        </p:txBody>
      </p:sp>
      <p:cxnSp>
        <p:nvCxnSpPr>
          <p:cNvPr id="2" name="직선 연결선 1">
            <a:extLst>
              <a:ext uri="{FF2B5EF4-FFF2-40B4-BE49-F238E27FC236}">
                <a16:creationId xmlns:a16="http://schemas.microsoft.com/office/drawing/2014/main" id="{C83013A1-847E-0D44-AC46-1480B12FC33B}"/>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5" name="직사각형 4">
            <a:extLst>
              <a:ext uri="{FF2B5EF4-FFF2-40B4-BE49-F238E27FC236}">
                <a16:creationId xmlns:a16="http://schemas.microsoft.com/office/drawing/2014/main" id="{93A23BB4-D8F3-05AE-8E08-29E33A09548B}"/>
              </a:ext>
            </a:extLst>
          </p:cNvPr>
          <p:cNvSpPr/>
          <p:nvPr/>
        </p:nvSpPr>
        <p:spPr>
          <a:xfrm>
            <a:off x="6269420" y="6241420"/>
            <a:ext cx="4486537" cy="69080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56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B778E-9332-2518-F670-E0B7DA2FAF56}"/>
            </a:ext>
          </a:extLst>
        </p:cNvPr>
        <p:cNvGrpSpPr/>
        <p:nvPr/>
      </p:nvGrpSpPr>
      <p:grpSpPr>
        <a:xfrm>
          <a:off x="0" y="0"/>
          <a:ext cx="0" cy="0"/>
          <a:chOff x="0" y="0"/>
          <a:chExt cx="0" cy="0"/>
        </a:xfrm>
      </p:grpSpPr>
      <p:pic>
        <p:nvPicPr>
          <p:cNvPr id="38" name="그림 37">
            <a:extLst>
              <a:ext uri="{FF2B5EF4-FFF2-40B4-BE49-F238E27FC236}">
                <a16:creationId xmlns:a16="http://schemas.microsoft.com/office/drawing/2014/main" id="{A51BBA0D-0940-5234-0075-CD71F4E40F5A}"/>
              </a:ext>
            </a:extLst>
          </p:cNvPr>
          <p:cNvPicPr>
            <a:picLocks noChangeAspect="1"/>
          </p:cNvPicPr>
          <p:nvPr/>
        </p:nvPicPr>
        <p:blipFill>
          <a:blip r:embed="rId2"/>
          <a:stretch>
            <a:fillRect/>
          </a:stretch>
        </p:blipFill>
        <p:spPr>
          <a:xfrm>
            <a:off x="6953547" y="4119208"/>
            <a:ext cx="6577924" cy="5024640"/>
          </a:xfrm>
          <a:prstGeom prst="rect">
            <a:avLst/>
          </a:prstGeom>
        </p:spPr>
      </p:pic>
      <p:pic>
        <p:nvPicPr>
          <p:cNvPr id="36" name="그림 35">
            <a:extLst>
              <a:ext uri="{FF2B5EF4-FFF2-40B4-BE49-F238E27FC236}">
                <a16:creationId xmlns:a16="http://schemas.microsoft.com/office/drawing/2014/main" id="{99B5DF1A-45E1-80B0-D536-D3026D2B4922}"/>
              </a:ext>
            </a:extLst>
          </p:cNvPr>
          <p:cNvPicPr>
            <a:picLocks noChangeAspect="1"/>
          </p:cNvPicPr>
          <p:nvPr/>
        </p:nvPicPr>
        <p:blipFill>
          <a:blip r:embed="rId3"/>
          <a:stretch>
            <a:fillRect/>
          </a:stretch>
        </p:blipFill>
        <p:spPr>
          <a:xfrm>
            <a:off x="844854" y="1750998"/>
            <a:ext cx="5747709" cy="7392850"/>
          </a:xfrm>
          <a:prstGeom prst="rect">
            <a:avLst/>
          </a:prstGeom>
        </p:spPr>
      </p:pic>
      <p:graphicFrame>
        <p:nvGraphicFramePr>
          <p:cNvPr id="8" name="표 3">
            <a:extLst>
              <a:ext uri="{FF2B5EF4-FFF2-40B4-BE49-F238E27FC236}">
                <a16:creationId xmlns:a16="http://schemas.microsoft.com/office/drawing/2014/main" id="{70124240-61F4-7FDB-063D-8F51FC3323C6}"/>
              </a:ext>
            </a:extLst>
          </p:cNvPr>
          <p:cNvGraphicFramePr>
            <a:graphicFrameLocks noGrp="1"/>
          </p:cNvGraphicFramePr>
          <p:nvPr>
            <p:extLst>
              <p:ext uri="{D42A27DB-BD31-4B8C-83A1-F6EECF244321}">
                <p14:modId xmlns:p14="http://schemas.microsoft.com/office/powerpoint/2010/main" val="979077941"/>
              </p:ext>
            </p:extLst>
          </p:nvPr>
        </p:nvGraphicFramePr>
        <p:xfrm>
          <a:off x="13892455" y="1750998"/>
          <a:ext cx="3929380" cy="7366252"/>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46420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7879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아이디 입력 후 중복확인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685800">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비밀번호 입력</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비밀번호 확인</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68580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lvl="1" indent="0" algn="l" defTabSz="914400">
                        <a:lnSpc>
                          <a:spcPct val="150000"/>
                        </a:lnSpc>
                        <a:buFontTx/>
                        <a:buNone/>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이메일 입력 후 인증코드 전송</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328663139"/>
                  </a:ext>
                </a:extLst>
              </a:tr>
              <a:tr h="685800">
                <a:tc>
                  <a:txBody>
                    <a:bodyPr/>
                    <a:lstStyle/>
                    <a:p>
                      <a:pPr marL="0" lvl="1" indent="0" algn="ctr">
                        <a:buFontTx/>
                        <a:buNone/>
                      </a:pPr>
                      <a:r>
                        <a:rPr lang="en-US" altLang="ko-KR"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닉네임 중복확인</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685800">
                <a:tc>
                  <a:txBody>
                    <a:bodyPr/>
                    <a:lstStyle/>
                    <a:p>
                      <a:pPr marL="0" lvl="1" indent="0" algn="ctr">
                        <a:buFontTx/>
                        <a:buNone/>
                      </a:pPr>
                      <a:r>
                        <a:rPr lang="en-US" altLang="ko-KR"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이름 입력</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2239948"/>
                  </a:ext>
                </a:extLst>
              </a:tr>
              <a:tr h="994117">
                <a:tc>
                  <a:txBody>
                    <a:bodyPr/>
                    <a:lstStyle/>
                    <a:p>
                      <a:pPr marL="0" lvl="1" indent="0" algn="ctr">
                        <a:buFontTx/>
                        <a:buNone/>
                      </a:pPr>
                      <a:r>
                        <a:rPr lang="en-US" altLang="ko-KR"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프로필 이미지</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자기소개</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선택 사항</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7632273"/>
                  </a:ext>
                </a:extLst>
              </a:tr>
              <a:tr h="1491820">
                <a:tc>
                  <a:txBody>
                    <a:bodyPr/>
                    <a:lstStyle/>
                    <a:p>
                      <a:pPr marL="0" lvl="1" indent="0" algn="ctr">
                        <a:buFontTx/>
                        <a:buNone/>
                      </a:pPr>
                      <a:r>
                        <a:rPr lang="en-US" altLang="ko-KR"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이용약관 동의</a:t>
                      </a:r>
                      <a:endPar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마케팅 정보 수집 동의</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선택사항</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8795431"/>
                  </a:ext>
                </a:extLst>
              </a:tr>
              <a:tr h="994117">
                <a:tc>
                  <a:txBody>
                    <a:bodyPr/>
                    <a:lstStyle/>
                    <a:p>
                      <a:pPr marL="0" lvl="1" indent="0" algn="ctr">
                        <a:buFontTx/>
                        <a:buNone/>
                      </a:pPr>
                      <a:r>
                        <a:rPr lang="en-US" altLang="ko-KR"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최종 회원가입 버튼</a:t>
                      </a:r>
                      <a:endPar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255102382"/>
                  </a:ext>
                </a:extLst>
              </a:tr>
            </a:tbl>
          </a:graphicData>
        </a:graphic>
      </p:graphicFrame>
      <p:sp>
        <p:nvSpPr>
          <p:cNvPr id="2" name="TextBox 3">
            <a:extLst>
              <a:ext uri="{FF2B5EF4-FFF2-40B4-BE49-F238E27FC236}">
                <a16:creationId xmlns:a16="http://schemas.microsoft.com/office/drawing/2014/main" id="{F2090FE6-DD31-78F6-71E6-23EB82919EA9}"/>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회원가입 </a:t>
            </a:r>
            <a:r>
              <a:rPr lang="ko-KR" altLang="en-US" sz="4000" dirty="0" err="1">
                <a:solidFill>
                  <a:srgbClr val="2D2D2D"/>
                </a:solidFill>
                <a:latin typeface="Noto Sans KR Black" panose="020B0200000000000000" pitchFamily="50" charset="-127"/>
                <a:ea typeface="Noto Sans KR Black" panose="020B0200000000000000" pitchFamily="50" charset="-127"/>
              </a:rPr>
              <a:t>모달창</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전체</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sp>
        <p:nvSpPr>
          <p:cNvPr id="9" name="사각형: 둥근 모서리 8">
            <a:extLst>
              <a:ext uri="{FF2B5EF4-FFF2-40B4-BE49-F238E27FC236}">
                <a16:creationId xmlns:a16="http://schemas.microsoft.com/office/drawing/2014/main" id="{8DA3A0F5-31DC-7729-2193-7E8022CD8C98}"/>
              </a:ext>
            </a:extLst>
          </p:cNvPr>
          <p:cNvSpPr/>
          <p:nvPr/>
        </p:nvSpPr>
        <p:spPr>
          <a:xfrm>
            <a:off x="696446" y="247741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1</a:t>
            </a:r>
            <a:endParaRPr lang="ko-KR" altLang="en-US" dirty="0"/>
          </a:p>
        </p:txBody>
      </p:sp>
      <p:sp>
        <p:nvSpPr>
          <p:cNvPr id="11" name="사각형: 둥근 모서리 10">
            <a:extLst>
              <a:ext uri="{FF2B5EF4-FFF2-40B4-BE49-F238E27FC236}">
                <a16:creationId xmlns:a16="http://schemas.microsoft.com/office/drawing/2014/main" id="{5AE105A0-CBF6-569D-E126-14BCD8086752}"/>
              </a:ext>
            </a:extLst>
          </p:cNvPr>
          <p:cNvSpPr/>
          <p:nvPr/>
        </p:nvSpPr>
        <p:spPr>
          <a:xfrm>
            <a:off x="706385" y="663415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3</a:t>
            </a:r>
          </a:p>
        </p:txBody>
      </p:sp>
      <p:sp>
        <p:nvSpPr>
          <p:cNvPr id="13" name="사각형: 둥근 모서리 12">
            <a:extLst>
              <a:ext uri="{FF2B5EF4-FFF2-40B4-BE49-F238E27FC236}">
                <a16:creationId xmlns:a16="http://schemas.microsoft.com/office/drawing/2014/main" id="{1B9FD124-D806-6B7A-F51E-5D7B78E4DC0B}"/>
              </a:ext>
            </a:extLst>
          </p:cNvPr>
          <p:cNvSpPr/>
          <p:nvPr/>
        </p:nvSpPr>
        <p:spPr>
          <a:xfrm>
            <a:off x="696446" y="408968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a:ea typeface="맑은 고딕"/>
              </a:rPr>
              <a:t>2</a:t>
            </a:r>
          </a:p>
        </p:txBody>
      </p:sp>
      <p:sp>
        <p:nvSpPr>
          <p:cNvPr id="14" name="사각형: 둥근 모서리 13">
            <a:extLst>
              <a:ext uri="{FF2B5EF4-FFF2-40B4-BE49-F238E27FC236}">
                <a16:creationId xmlns:a16="http://schemas.microsoft.com/office/drawing/2014/main" id="{50FB78A4-F5FB-C20E-262A-3F8F854D4CE8}"/>
              </a:ext>
            </a:extLst>
          </p:cNvPr>
          <p:cNvSpPr/>
          <p:nvPr/>
        </p:nvSpPr>
        <p:spPr>
          <a:xfrm>
            <a:off x="706385" y="824642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ea typeface="맑은 고딕"/>
            </a:endParaRPr>
          </a:p>
        </p:txBody>
      </p:sp>
      <p:sp>
        <p:nvSpPr>
          <p:cNvPr id="15" name="사각형: 둥근 모서리 14">
            <a:extLst>
              <a:ext uri="{FF2B5EF4-FFF2-40B4-BE49-F238E27FC236}">
                <a16:creationId xmlns:a16="http://schemas.microsoft.com/office/drawing/2014/main" id="{F1474EC4-CFA8-1BC8-C3EA-CCF5BF108EF1}"/>
              </a:ext>
            </a:extLst>
          </p:cNvPr>
          <p:cNvSpPr/>
          <p:nvPr/>
        </p:nvSpPr>
        <p:spPr>
          <a:xfrm>
            <a:off x="6827935" y="433758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ea typeface="맑은 고딕"/>
            </a:endParaRPr>
          </a:p>
        </p:txBody>
      </p:sp>
      <p:sp>
        <p:nvSpPr>
          <p:cNvPr id="17" name="사각형: 둥근 모서리 16">
            <a:extLst>
              <a:ext uri="{FF2B5EF4-FFF2-40B4-BE49-F238E27FC236}">
                <a16:creationId xmlns:a16="http://schemas.microsoft.com/office/drawing/2014/main" id="{DF789A87-E562-2A24-7248-23BD357A84AE}"/>
              </a:ext>
            </a:extLst>
          </p:cNvPr>
          <p:cNvSpPr/>
          <p:nvPr/>
        </p:nvSpPr>
        <p:spPr>
          <a:xfrm>
            <a:off x="6827934" y="575269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ea typeface="맑은 고딕"/>
            </a:endParaRPr>
          </a:p>
        </p:txBody>
      </p:sp>
      <p:sp>
        <p:nvSpPr>
          <p:cNvPr id="34" name="사각형: 둥근 모서리 33">
            <a:extLst>
              <a:ext uri="{FF2B5EF4-FFF2-40B4-BE49-F238E27FC236}">
                <a16:creationId xmlns:a16="http://schemas.microsoft.com/office/drawing/2014/main" id="{575F5CEF-D04C-CBBE-2E00-843E0A95E3A2}"/>
              </a:ext>
            </a:extLst>
          </p:cNvPr>
          <p:cNvSpPr/>
          <p:nvPr/>
        </p:nvSpPr>
        <p:spPr>
          <a:xfrm>
            <a:off x="6827933" y="697451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ea typeface="맑은 고딕"/>
            </a:endParaRPr>
          </a:p>
        </p:txBody>
      </p:sp>
      <p:sp>
        <p:nvSpPr>
          <p:cNvPr id="39" name="사각형: 둥근 모서리 38">
            <a:extLst>
              <a:ext uri="{FF2B5EF4-FFF2-40B4-BE49-F238E27FC236}">
                <a16:creationId xmlns:a16="http://schemas.microsoft.com/office/drawing/2014/main" id="{ECFAE78A-2C1F-6059-73A2-0B0C1CB82F87}"/>
              </a:ext>
            </a:extLst>
          </p:cNvPr>
          <p:cNvSpPr/>
          <p:nvPr/>
        </p:nvSpPr>
        <p:spPr>
          <a:xfrm>
            <a:off x="6815822" y="794843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8</a:t>
            </a:r>
            <a:endParaRPr lang="ko-KR" altLang="en-US" dirty="0">
              <a:ea typeface="맑은 고딕"/>
            </a:endParaRPr>
          </a:p>
        </p:txBody>
      </p:sp>
      <p:cxnSp>
        <p:nvCxnSpPr>
          <p:cNvPr id="3" name="직선 연결선 2">
            <a:extLst>
              <a:ext uri="{FF2B5EF4-FFF2-40B4-BE49-F238E27FC236}">
                <a16:creationId xmlns:a16="http://schemas.microsoft.com/office/drawing/2014/main" id="{46083D12-C0A8-54FA-A48F-6CAD55FA3206}"/>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4" name="그림 3">
            <a:extLst>
              <a:ext uri="{FF2B5EF4-FFF2-40B4-BE49-F238E27FC236}">
                <a16:creationId xmlns:a16="http://schemas.microsoft.com/office/drawing/2014/main" id="{F3A49913-24C9-0AFE-6B9E-F69D1578ABF9}"/>
              </a:ext>
            </a:extLst>
          </p:cNvPr>
          <p:cNvPicPr>
            <a:picLocks noChangeAspect="1"/>
          </p:cNvPicPr>
          <p:nvPr/>
        </p:nvPicPr>
        <p:blipFill>
          <a:blip r:embed="rId4"/>
          <a:srcRect l="14593" t="58807" r="16363" b="32668"/>
          <a:stretch>
            <a:fillRect/>
          </a:stretch>
        </p:blipFill>
        <p:spPr>
          <a:xfrm>
            <a:off x="6953547" y="1751393"/>
            <a:ext cx="5047511" cy="726022"/>
          </a:xfrm>
          <a:prstGeom prst="rect">
            <a:avLst/>
          </a:prstGeom>
        </p:spPr>
      </p:pic>
      <p:sp>
        <p:nvSpPr>
          <p:cNvPr id="5" name="직사각형 4">
            <a:extLst>
              <a:ext uri="{FF2B5EF4-FFF2-40B4-BE49-F238E27FC236}">
                <a16:creationId xmlns:a16="http://schemas.microsoft.com/office/drawing/2014/main" id="{74F47756-A7C2-F997-5C73-EA087FFE25B1}"/>
              </a:ext>
            </a:extLst>
          </p:cNvPr>
          <p:cNvSpPr/>
          <p:nvPr/>
        </p:nvSpPr>
        <p:spPr>
          <a:xfrm>
            <a:off x="7360979" y="1750998"/>
            <a:ext cx="1122981" cy="6759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123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8BA11-E052-5300-FFD0-AD59ACE71B20}"/>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16B0D080-3DCA-838C-1E56-E7B1AD1C7B5C}"/>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회원가입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아이디 중복확인</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10" name="그림 9">
            <a:extLst>
              <a:ext uri="{FF2B5EF4-FFF2-40B4-BE49-F238E27FC236}">
                <a16:creationId xmlns:a16="http://schemas.microsoft.com/office/drawing/2014/main" id="{374E622B-5AAC-A7DF-5129-7CDFA200B5E1}"/>
              </a:ext>
            </a:extLst>
          </p:cNvPr>
          <p:cNvPicPr>
            <a:picLocks noChangeAspect="1"/>
          </p:cNvPicPr>
          <p:nvPr/>
        </p:nvPicPr>
        <p:blipFill>
          <a:blip r:embed="rId2"/>
          <a:stretch>
            <a:fillRect/>
          </a:stretch>
        </p:blipFill>
        <p:spPr>
          <a:xfrm>
            <a:off x="2743200" y="1750997"/>
            <a:ext cx="8784575" cy="3853526"/>
          </a:xfrm>
          <a:prstGeom prst="rect">
            <a:avLst/>
          </a:prstGeom>
        </p:spPr>
      </p:pic>
      <p:pic>
        <p:nvPicPr>
          <p:cNvPr id="16" name="그림 15">
            <a:extLst>
              <a:ext uri="{FF2B5EF4-FFF2-40B4-BE49-F238E27FC236}">
                <a16:creationId xmlns:a16="http://schemas.microsoft.com/office/drawing/2014/main" id="{83674E1E-00E4-538B-D875-E17E76BD8641}"/>
              </a:ext>
            </a:extLst>
          </p:cNvPr>
          <p:cNvPicPr>
            <a:picLocks noChangeAspect="1"/>
          </p:cNvPicPr>
          <p:nvPr/>
        </p:nvPicPr>
        <p:blipFill>
          <a:blip r:embed="rId3"/>
          <a:stretch>
            <a:fillRect/>
          </a:stretch>
        </p:blipFill>
        <p:spPr>
          <a:xfrm>
            <a:off x="3962400" y="5982725"/>
            <a:ext cx="6781800" cy="4291435"/>
          </a:xfrm>
          <a:prstGeom prst="rect">
            <a:avLst/>
          </a:prstGeom>
        </p:spPr>
      </p:pic>
      <p:sp>
        <p:nvSpPr>
          <p:cNvPr id="9" name="사각형: 둥근 모서리 8">
            <a:extLst>
              <a:ext uri="{FF2B5EF4-FFF2-40B4-BE49-F238E27FC236}">
                <a16:creationId xmlns:a16="http://schemas.microsoft.com/office/drawing/2014/main" id="{1681A174-D629-2F99-E280-5D8536DA98FE}"/>
              </a:ext>
            </a:extLst>
          </p:cNvPr>
          <p:cNvSpPr/>
          <p:nvPr/>
        </p:nvSpPr>
        <p:spPr>
          <a:xfrm>
            <a:off x="4876800" y="199567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1</a:t>
            </a:r>
            <a:endParaRPr lang="ko-KR" altLang="en-US" dirty="0"/>
          </a:p>
        </p:txBody>
      </p:sp>
      <p:sp>
        <p:nvSpPr>
          <p:cNvPr id="18" name="사각형: 둥근 모서리 17">
            <a:extLst>
              <a:ext uri="{FF2B5EF4-FFF2-40B4-BE49-F238E27FC236}">
                <a16:creationId xmlns:a16="http://schemas.microsoft.com/office/drawing/2014/main" id="{FEAEA4EB-54F6-890D-2265-C214EAC90452}"/>
              </a:ext>
            </a:extLst>
          </p:cNvPr>
          <p:cNvSpPr/>
          <p:nvPr/>
        </p:nvSpPr>
        <p:spPr>
          <a:xfrm>
            <a:off x="3957592" y="342985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9" name="사각형: 둥근 모서리 18">
            <a:extLst>
              <a:ext uri="{FF2B5EF4-FFF2-40B4-BE49-F238E27FC236}">
                <a16:creationId xmlns:a16="http://schemas.microsoft.com/office/drawing/2014/main" id="{D0ADFE91-7A1E-9118-CFAB-4DA14086A20B}"/>
              </a:ext>
            </a:extLst>
          </p:cNvPr>
          <p:cNvSpPr/>
          <p:nvPr/>
        </p:nvSpPr>
        <p:spPr>
          <a:xfrm>
            <a:off x="2198043" y="475673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20" name="사각형: 둥근 모서리 19">
            <a:extLst>
              <a:ext uri="{FF2B5EF4-FFF2-40B4-BE49-F238E27FC236}">
                <a16:creationId xmlns:a16="http://schemas.microsoft.com/office/drawing/2014/main" id="{EAEDFF5A-F139-044E-CEF3-147EA284EFF0}"/>
              </a:ext>
            </a:extLst>
          </p:cNvPr>
          <p:cNvSpPr/>
          <p:nvPr/>
        </p:nvSpPr>
        <p:spPr>
          <a:xfrm>
            <a:off x="3412435" y="675279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graphicFrame>
        <p:nvGraphicFramePr>
          <p:cNvPr id="8" name="표 3">
            <a:extLst>
              <a:ext uri="{FF2B5EF4-FFF2-40B4-BE49-F238E27FC236}">
                <a16:creationId xmlns:a16="http://schemas.microsoft.com/office/drawing/2014/main" id="{F616E924-EFCF-3BBC-6782-615F898894D6}"/>
              </a:ext>
            </a:extLst>
          </p:cNvPr>
          <p:cNvGraphicFramePr>
            <a:graphicFrameLocks noGrp="1"/>
          </p:cNvGraphicFramePr>
          <p:nvPr>
            <p:extLst>
              <p:ext uri="{D42A27DB-BD31-4B8C-83A1-F6EECF244321}">
                <p14:modId xmlns:p14="http://schemas.microsoft.com/office/powerpoint/2010/main" val="1647342575"/>
              </p:ext>
            </p:extLst>
          </p:nvPr>
        </p:nvGraphicFramePr>
        <p:xfrm>
          <a:off x="13684566" y="1509284"/>
          <a:ext cx="3929380" cy="5915578"/>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09598">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02876">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아이디 입력</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기존 회원</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711542">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중복 확인 버튼 클릭</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99528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존재시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이미 사용중인 아이디입니다</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출력</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328663139"/>
                  </a:ext>
                </a:extLst>
              </a:tr>
              <a:tr h="2996279">
                <a:tc>
                  <a:txBody>
                    <a:bodyPr/>
                    <a:lstStyle/>
                    <a:p>
                      <a:pPr marL="0" lvl="1" indent="0" algn="ctr">
                        <a:buFontTx/>
                        <a:buNone/>
                      </a:pPr>
                      <a:r>
                        <a:rPr lang="en-US" altLang="ko-KR"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rgbClr val="000000"/>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dirty="0">
                          <a:latin typeface="Noto Sans KR" panose="020B0200000000000000" pitchFamily="50" charset="-127"/>
                          <a:ea typeface="Noto Sans KR" panose="020B0200000000000000" pitchFamily="50" charset="-127"/>
                        </a:rPr>
                        <a:t>아래 </a:t>
                      </a:r>
                      <a:r>
                        <a:rPr lang="en-US" altLang="ko-KR" sz="1800" dirty="0">
                          <a:latin typeface="Noto Sans KR" panose="020B0200000000000000" pitchFamily="50" charset="-127"/>
                          <a:ea typeface="Noto Sans KR" panose="020B0200000000000000" pitchFamily="50" charset="-127"/>
                        </a:rPr>
                        <a:t>SQL </a:t>
                      </a:r>
                      <a:r>
                        <a:rPr lang="ko-KR" altLang="en-US" sz="1800" dirty="0">
                          <a:latin typeface="Noto Sans KR" panose="020B0200000000000000" pitchFamily="50" charset="-127"/>
                          <a:ea typeface="Noto Sans KR" panose="020B0200000000000000" pitchFamily="50" charset="-127"/>
                        </a:rPr>
                        <a:t>문을 실행하여 </a:t>
                      </a:r>
                      <a:r>
                        <a:rPr lang="en-US" altLang="ko-KR" sz="1800" dirty="0">
                          <a:latin typeface="Noto Sans KR" panose="020B0200000000000000" pitchFamily="50" charset="-127"/>
                          <a:ea typeface="Noto Sans KR" panose="020B0200000000000000" pitchFamily="50" charset="-127"/>
                        </a:rPr>
                        <a:t>DB</a:t>
                      </a:r>
                      <a:r>
                        <a:rPr lang="ko-KR" altLang="en-US" sz="1800" dirty="0">
                          <a:latin typeface="Noto Sans KR" panose="020B0200000000000000" pitchFamily="50" charset="-127"/>
                          <a:ea typeface="Noto Sans KR" panose="020B0200000000000000" pitchFamily="50" charset="-127"/>
                        </a:rPr>
                        <a:t>에 해당 아이디가 존재하는지를 확인한다</a:t>
                      </a:r>
                      <a:r>
                        <a:rPr lang="en-US" altLang="ko-KR" sz="1800" dirty="0">
                          <a:latin typeface="Noto Sans KR" panose="020B0200000000000000" pitchFamily="50" charset="-127"/>
                          <a:ea typeface="Noto Sans KR" panose="020B0200000000000000" pitchFamily="50" charset="-127"/>
                        </a:rPr>
                        <a:t>.</a:t>
                      </a:r>
                    </a:p>
                    <a:p>
                      <a:pPr marL="0" lvl="1" indent="0" algn="l" defTabSz="914400">
                        <a:lnSpc>
                          <a:spcPct val="150000"/>
                        </a:lnSpc>
                        <a:buFontTx/>
                        <a:buNone/>
                      </a:pPr>
                      <a:r>
                        <a:rPr lang="en-US" altLang="ko-KR" sz="1800" dirty="0">
                          <a:latin typeface="Noto Sans KR" panose="020B0200000000000000" pitchFamily="50" charset="-127"/>
                          <a:ea typeface="Noto Sans KR" panose="020B0200000000000000" pitchFamily="50" charset="-127"/>
                        </a:rPr>
                        <a:t>SELECT </a:t>
                      </a:r>
                      <a:r>
                        <a:rPr lang="en-US" altLang="ko-KR" sz="1800" dirty="0" err="1">
                          <a:latin typeface="Noto Sans KR" panose="020B0200000000000000" pitchFamily="50" charset="-127"/>
                          <a:ea typeface="Noto Sans KR" panose="020B0200000000000000" pitchFamily="50" charset="-127"/>
                        </a:rPr>
                        <a:t>login_id</a:t>
                      </a:r>
                      <a:r>
                        <a:rPr lang="en-US" altLang="ko-KR" sz="1800" dirty="0">
                          <a:latin typeface="Noto Sans KR" panose="020B0200000000000000" pitchFamily="50" charset="-127"/>
                          <a:ea typeface="Noto Sans KR" panose="020B0200000000000000" pitchFamily="50" charset="-127"/>
                        </a:rPr>
                        <a:t> FROM </a:t>
                      </a:r>
                      <a:r>
                        <a:rPr lang="en-US" altLang="ko-KR" sz="1800" dirty="0" err="1">
                          <a:latin typeface="Noto Sans KR" panose="020B0200000000000000" pitchFamily="50" charset="-127"/>
                          <a:ea typeface="Noto Sans KR" panose="020B0200000000000000" pitchFamily="50" charset="-127"/>
                        </a:rPr>
                        <a:t>th_user</a:t>
                      </a:r>
                      <a:r>
                        <a:rPr lang="en-US" altLang="ko-KR" sz="1800" dirty="0">
                          <a:latin typeface="Noto Sans KR" panose="020B0200000000000000" pitchFamily="50" charset="-127"/>
                          <a:ea typeface="Noto Sans KR" panose="020B0200000000000000" pitchFamily="50" charset="-127"/>
                        </a:rPr>
                        <a:t> WHERE </a:t>
                      </a:r>
                      <a:r>
                        <a:rPr lang="en-US" altLang="ko-KR" sz="1800" dirty="0" err="1">
                          <a:latin typeface="Noto Sans KR" panose="020B0200000000000000" pitchFamily="50" charset="-127"/>
                          <a:ea typeface="Noto Sans KR" panose="020B0200000000000000" pitchFamily="50" charset="-127"/>
                        </a:rPr>
                        <a:t>login_id</a:t>
                      </a:r>
                      <a:r>
                        <a:rPr lang="en-US" altLang="ko-KR" sz="1800" dirty="0">
                          <a:latin typeface="Noto Sans KR" panose="020B0200000000000000" pitchFamily="50" charset="-127"/>
                          <a:ea typeface="Noto Sans KR" panose="020B0200000000000000" pitchFamily="50" charset="-127"/>
                        </a:rPr>
                        <a:t> = '</a:t>
                      </a:r>
                      <a:r>
                        <a:rPr lang="ko-KR" altLang="en-US" sz="1800" dirty="0" err="1">
                          <a:latin typeface="Noto Sans KR" panose="020B0200000000000000" pitchFamily="50" charset="-127"/>
                          <a:ea typeface="Noto Sans KR" panose="020B0200000000000000" pitchFamily="50" charset="-127"/>
                        </a:rPr>
                        <a:t>입력된아이디</a:t>
                      </a:r>
                      <a:r>
                        <a:rPr lang="en-US" altLang="ko-KR" sz="1800" dirty="0">
                          <a:latin typeface="Noto Sans KR" panose="020B0200000000000000" pitchFamily="50" charset="-127"/>
                          <a:ea typeface="Noto Sans KR" panose="020B0200000000000000" pitchFamily="50" charset="-127"/>
                        </a:rPr>
                        <a:t>';</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3" name="직사각형 2">
            <a:extLst>
              <a:ext uri="{FF2B5EF4-FFF2-40B4-BE49-F238E27FC236}">
                <a16:creationId xmlns:a16="http://schemas.microsoft.com/office/drawing/2014/main" id="{B5336B38-5303-EEB1-F8F7-645F9C0C38AC}"/>
              </a:ext>
            </a:extLst>
          </p:cNvPr>
          <p:cNvSpPr/>
          <p:nvPr/>
        </p:nvSpPr>
        <p:spPr>
          <a:xfrm>
            <a:off x="3957592" y="5925073"/>
            <a:ext cx="6781800" cy="409522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826EF031-4716-87D1-7C86-30F1A405F8EE}"/>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29008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03FB6-7505-16F5-1455-4C559907C1D8}"/>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947B3D48-8EAD-E835-9A4D-EF33575F35A9}"/>
              </a:ext>
            </a:extLst>
          </p:cNvPr>
          <p:cNvGraphicFramePr>
            <a:graphicFrameLocks noGrp="1"/>
          </p:cNvGraphicFramePr>
          <p:nvPr>
            <p:extLst>
              <p:ext uri="{D42A27DB-BD31-4B8C-83A1-F6EECF244321}">
                <p14:modId xmlns:p14="http://schemas.microsoft.com/office/powerpoint/2010/main" val="3250554808"/>
              </p:ext>
            </p:extLst>
          </p:nvPr>
        </p:nvGraphicFramePr>
        <p:xfrm>
          <a:off x="13681695" y="1507627"/>
          <a:ext cx="3929380" cy="3751055"/>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09598">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02876">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아이디 중복 없는 경우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사용가능한 아이디입니다</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711542">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비밀번호 </a:t>
                      </a: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8</a:t>
                      </a: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자 미만일 경우 </a:t>
                      </a: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a:t>
                      </a: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비밀번호는 최소 </a:t>
                      </a: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8</a:t>
                      </a: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자 이상이어야 합니다</a:t>
                      </a: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 </a:t>
                      </a: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출력</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99528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비밀번호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8</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자 이상 시 동일 비밀번호 확인 </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328663139"/>
                  </a:ext>
                </a:extLst>
              </a:tr>
            </a:tbl>
          </a:graphicData>
        </a:graphic>
      </p:graphicFrame>
      <p:sp>
        <p:nvSpPr>
          <p:cNvPr id="2" name="TextBox 3">
            <a:extLst>
              <a:ext uri="{FF2B5EF4-FFF2-40B4-BE49-F238E27FC236}">
                <a16:creationId xmlns:a16="http://schemas.microsoft.com/office/drawing/2014/main" id="{683D084B-C88D-52B0-0277-568C633EA93C}"/>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회원가입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비밀번호 확인</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4" name="그림 3">
            <a:extLst>
              <a:ext uri="{FF2B5EF4-FFF2-40B4-BE49-F238E27FC236}">
                <a16:creationId xmlns:a16="http://schemas.microsoft.com/office/drawing/2014/main" id="{7DD65808-1A12-23B1-4850-4201CDC072C5}"/>
              </a:ext>
            </a:extLst>
          </p:cNvPr>
          <p:cNvPicPr>
            <a:picLocks noChangeAspect="1"/>
          </p:cNvPicPr>
          <p:nvPr/>
        </p:nvPicPr>
        <p:blipFill>
          <a:blip r:embed="rId2"/>
          <a:stretch>
            <a:fillRect/>
          </a:stretch>
        </p:blipFill>
        <p:spPr>
          <a:xfrm>
            <a:off x="969025" y="2418660"/>
            <a:ext cx="5753965" cy="4639322"/>
          </a:xfrm>
          <a:prstGeom prst="rect">
            <a:avLst/>
          </a:prstGeom>
        </p:spPr>
      </p:pic>
      <p:pic>
        <p:nvPicPr>
          <p:cNvPr id="6" name="그림 5">
            <a:extLst>
              <a:ext uri="{FF2B5EF4-FFF2-40B4-BE49-F238E27FC236}">
                <a16:creationId xmlns:a16="http://schemas.microsoft.com/office/drawing/2014/main" id="{D99B01CF-1895-6337-29BA-445EE0116070}"/>
              </a:ext>
            </a:extLst>
          </p:cNvPr>
          <p:cNvPicPr>
            <a:picLocks noChangeAspect="1"/>
          </p:cNvPicPr>
          <p:nvPr/>
        </p:nvPicPr>
        <p:blipFill>
          <a:blip r:embed="rId3"/>
          <a:stretch>
            <a:fillRect/>
          </a:stretch>
        </p:blipFill>
        <p:spPr>
          <a:xfrm>
            <a:off x="7391400" y="2418660"/>
            <a:ext cx="5363323" cy="4639322"/>
          </a:xfrm>
          <a:prstGeom prst="rect">
            <a:avLst/>
          </a:prstGeom>
        </p:spPr>
      </p:pic>
      <p:sp>
        <p:nvSpPr>
          <p:cNvPr id="9" name="사각형: 둥근 모서리 8">
            <a:extLst>
              <a:ext uri="{FF2B5EF4-FFF2-40B4-BE49-F238E27FC236}">
                <a16:creationId xmlns:a16="http://schemas.microsoft.com/office/drawing/2014/main" id="{88978E36-E7F1-C7E1-C741-C48B5AB1C137}"/>
              </a:ext>
            </a:extLst>
          </p:cNvPr>
          <p:cNvSpPr/>
          <p:nvPr/>
        </p:nvSpPr>
        <p:spPr>
          <a:xfrm>
            <a:off x="1295400" y="449042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1</a:t>
            </a:r>
            <a:endParaRPr lang="ko-KR" altLang="en-US" dirty="0"/>
          </a:p>
        </p:txBody>
      </p:sp>
      <p:sp>
        <p:nvSpPr>
          <p:cNvPr id="18" name="사각형: 둥근 모서리 17">
            <a:extLst>
              <a:ext uri="{FF2B5EF4-FFF2-40B4-BE49-F238E27FC236}">
                <a16:creationId xmlns:a16="http://schemas.microsoft.com/office/drawing/2014/main" id="{B6A0A8B2-9CF7-C241-8AB2-44EB2032D7E4}"/>
              </a:ext>
            </a:extLst>
          </p:cNvPr>
          <p:cNvSpPr/>
          <p:nvPr/>
        </p:nvSpPr>
        <p:spPr>
          <a:xfrm>
            <a:off x="2514600" y="586480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9" name="사각형: 둥근 모서리 18">
            <a:extLst>
              <a:ext uri="{FF2B5EF4-FFF2-40B4-BE49-F238E27FC236}">
                <a16:creationId xmlns:a16="http://schemas.microsoft.com/office/drawing/2014/main" id="{17514DA4-F2A6-3273-8A8B-5166D92E4394}"/>
              </a:ext>
            </a:extLst>
          </p:cNvPr>
          <p:cNvSpPr/>
          <p:nvPr/>
        </p:nvSpPr>
        <p:spPr>
          <a:xfrm>
            <a:off x="9126862" y="611270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cxnSp>
        <p:nvCxnSpPr>
          <p:cNvPr id="3" name="직선 연결선 2">
            <a:extLst>
              <a:ext uri="{FF2B5EF4-FFF2-40B4-BE49-F238E27FC236}">
                <a16:creationId xmlns:a16="http://schemas.microsoft.com/office/drawing/2014/main" id="{EBC13FBE-1C8F-2F92-83FF-87940F85DBE5}"/>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2581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EA2A9-8F56-ED7A-E4BB-456600978F7E}"/>
            </a:ext>
          </a:extLst>
        </p:cNvPr>
        <p:cNvGrpSpPr/>
        <p:nvPr/>
      </p:nvGrpSpPr>
      <p:grpSpPr>
        <a:xfrm>
          <a:off x="0" y="0"/>
          <a:ext cx="0" cy="0"/>
          <a:chOff x="0" y="0"/>
          <a:chExt cx="0" cy="0"/>
        </a:xfrm>
      </p:grpSpPr>
      <p:pic>
        <p:nvPicPr>
          <p:cNvPr id="36" name="Picture 2">
            <a:extLst>
              <a:ext uri="{FF2B5EF4-FFF2-40B4-BE49-F238E27FC236}">
                <a16:creationId xmlns:a16="http://schemas.microsoft.com/office/drawing/2014/main" id="{347BC70B-E8A4-8B44-46EB-15AE19565750}"/>
              </a:ext>
            </a:extLst>
          </p:cNvPr>
          <p:cNvPicPr>
            <a:picLocks noGrp="1" noRot="1" noChangeAspect="1" noMove="1" noResize="1" noEditPoints="1" noAdjustHandles="1" noChangeArrowheads="1" noChangeShapeType="1" noCrop="1"/>
          </p:cNvPicPr>
          <p:nvPr/>
        </p:nvPicPr>
        <p:blipFill>
          <a:blip r:embed="rId2">
            <a:alphaModFix amt="51000"/>
          </a:blip>
          <a:stretch>
            <a:fillRect/>
          </a:stretch>
        </p:blipFill>
        <p:spPr>
          <a:xfrm>
            <a:off x="0" y="0"/>
            <a:ext cx="18288000" cy="10287000"/>
          </a:xfrm>
          <a:prstGeom prst="rect">
            <a:avLst/>
          </a:prstGeom>
        </p:spPr>
      </p:pic>
      <p:sp>
        <p:nvSpPr>
          <p:cNvPr id="3" name="TextBox 3">
            <a:extLst>
              <a:ext uri="{FF2B5EF4-FFF2-40B4-BE49-F238E27FC236}">
                <a16:creationId xmlns:a16="http://schemas.microsoft.com/office/drawing/2014/main" id="{BF99D4AE-69F1-E451-13CD-BCCB3CA206EA}"/>
              </a:ext>
            </a:extLst>
          </p:cNvPr>
          <p:cNvSpPr txBox="1"/>
          <p:nvPr/>
        </p:nvSpPr>
        <p:spPr>
          <a:xfrm>
            <a:off x="990600" y="920750"/>
            <a:ext cx="16484599" cy="1066800"/>
          </a:xfrm>
          <a:prstGeom prst="rect">
            <a:avLst/>
          </a:prstGeom>
        </p:spPr>
        <p:txBody>
          <a:bodyPr lIns="0" tIns="0" rIns="0" bIns="0" rtlCol="0" anchor="ctr"/>
          <a:lstStyle/>
          <a:p>
            <a:pPr lvl="0" algn="l">
              <a:lnSpc>
                <a:spcPct val="99600"/>
              </a:lnSpc>
            </a:pPr>
            <a:r>
              <a:rPr lang="ko-KR" sz="6000" b="0" i="0" u="none" strike="noStrike" dirty="0">
                <a:solidFill>
                  <a:srgbClr val="2D2D2D"/>
                </a:solidFill>
                <a:ea typeface="Pretendard ExtraBold"/>
              </a:rPr>
              <a:t>목차</a:t>
            </a:r>
            <a:endParaRPr lang="ko-KR" sz="4000" b="0" i="0" u="none" strike="noStrike" dirty="0">
              <a:solidFill>
                <a:srgbClr val="2D2D2D"/>
              </a:solidFill>
              <a:ea typeface="Pretendard ExtraBold"/>
            </a:endParaRPr>
          </a:p>
        </p:txBody>
      </p:sp>
      <p:grpSp>
        <p:nvGrpSpPr>
          <p:cNvPr id="30" name="그룹 29">
            <a:extLst>
              <a:ext uri="{FF2B5EF4-FFF2-40B4-BE49-F238E27FC236}">
                <a16:creationId xmlns:a16="http://schemas.microsoft.com/office/drawing/2014/main" id="{7D4F1DF5-56F2-AEE9-A6F1-93DEA9B9C3C9}"/>
              </a:ext>
            </a:extLst>
          </p:cNvPr>
          <p:cNvGrpSpPr/>
          <p:nvPr/>
        </p:nvGrpSpPr>
        <p:grpSpPr>
          <a:xfrm>
            <a:off x="10096624" y="1987550"/>
            <a:ext cx="5143376" cy="7460172"/>
            <a:chOff x="10020972" y="1922316"/>
            <a:chExt cx="5143376" cy="7460172"/>
          </a:xfrm>
        </p:grpSpPr>
        <p:sp>
          <p:nvSpPr>
            <p:cNvPr id="7" name="TextBox 7">
              <a:extLst>
                <a:ext uri="{FF2B5EF4-FFF2-40B4-BE49-F238E27FC236}">
                  <a16:creationId xmlns:a16="http://schemas.microsoft.com/office/drawing/2014/main" id="{8EF1F2D7-447F-9AA9-D815-0AB077B8B8CE}"/>
                </a:ext>
              </a:extLst>
            </p:cNvPr>
            <p:cNvSpPr txBox="1"/>
            <p:nvPr/>
          </p:nvSpPr>
          <p:spPr>
            <a:xfrm>
              <a:off x="10020972" y="1922316"/>
              <a:ext cx="5027855"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1. </a:t>
              </a:r>
              <a:r>
                <a:rPr lang="ko-KR" altLang="en-US" sz="3600"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팀 소개</a:t>
              </a:r>
              <a:endPar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endParaRPr>
            </a:p>
          </p:txBody>
        </p:sp>
        <p:sp>
          <p:nvSpPr>
            <p:cNvPr id="15" name="TextBox 15">
              <a:extLst>
                <a:ext uri="{FF2B5EF4-FFF2-40B4-BE49-F238E27FC236}">
                  <a16:creationId xmlns:a16="http://schemas.microsoft.com/office/drawing/2014/main" id="{0D5FB255-E5EB-D733-EB58-3F748C56FD43}"/>
                </a:ext>
              </a:extLst>
            </p:cNvPr>
            <p:cNvSpPr txBox="1"/>
            <p:nvPr/>
          </p:nvSpPr>
          <p:spPr>
            <a:xfrm>
              <a:off x="10058399" y="2697590"/>
              <a:ext cx="5027855"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2. </a:t>
              </a:r>
              <a:r>
                <a:rPr lang="ko-KR" altLang="en-US" sz="3600"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프로젝트 개요</a:t>
              </a:r>
              <a:endParaRPr lang="en-US" altLang="ko-KR" sz="3600" dirty="0">
                <a:solidFill>
                  <a:srgbClr val="00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6" name="TextBox 16">
              <a:extLst>
                <a:ext uri="{FF2B5EF4-FFF2-40B4-BE49-F238E27FC236}">
                  <a16:creationId xmlns:a16="http://schemas.microsoft.com/office/drawing/2014/main" id="{804BCD83-0C94-78B4-751C-C5C20024181E}"/>
                </a:ext>
              </a:extLst>
            </p:cNvPr>
            <p:cNvSpPr txBox="1"/>
            <p:nvPr/>
          </p:nvSpPr>
          <p:spPr>
            <a:xfrm>
              <a:off x="10058400" y="4250870"/>
              <a:ext cx="5027855"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4. </a:t>
              </a:r>
              <a:r>
                <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사용</a:t>
              </a: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 </a:t>
              </a:r>
              <a:r>
                <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기술</a:t>
              </a: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 </a:t>
              </a:r>
              <a:r>
                <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스</a:t>
              </a:r>
              <a:r>
                <a:rPr lang="ko-KR" altLang="en-US"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택</a:t>
              </a:r>
              <a:endParaRPr lang="en-US" altLang="ko-KR"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9" name="TextBox 19">
              <a:extLst>
                <a:ext uri="{FF2B5EF4-FFF2-40B4-BE49-F238E27FC236}">
                  <a16:creationId xmlns:a16="http://schemas.microsoft.com/office/drawing/2014/main" id="{1419F2D8-33A1-3D5D-C578-225D2E52F628}"/>
                </a:ext>
              </a:extLst>
            </p:cNvPr>
            <p:cNvSpPr txBox="1"/>
            <p:nvPr/>
          </p:nvSpPr>
          <p:spPr>
            <a:xfrm>
              <a:off x="10058398" y="5024531"/>
              <a:ext cx="4953000"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5. WBS</a:t>
              </a:r>
            </a:p>
          </p:txBody>
        </p:sp>
        <p:sp>
          <p:nvSpPr>
            <p:cNvPr id="20" name="TextBox 20">
              <a:extLst>
                <a:ext uri="{FF2B5EF4-FFF2-40B4-BE49-F238E27FC236}">
                  <a16:creationId xmlns:a16="http://schemas.microsoft.com/office/drawing/2014/main" id="{99D988A9-0C68-7992-F233-52E910662B83}"/>
                </a:ext>
              </a:extLst>
            </p:cNvPr>
            <p:cNvSpPr txBox="1"/>
            <p:nvPr/>
          </p:nvSpPr>
          <p:spPr>
            <a:xfrm>
              <a:off x="10046248" y="8123384"/>
              <a:ext cx="5118100"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9. </a:t>
              </a:r>
              <a:r>
                <a:rPr lang="ko-KR" altLang="en-US"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화면결과</a:t>
              </a:r>
              <a:endPar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endParaRPr>
            </a:p>
          </p:txBody>
        </p:sp>
        <p:sp>
          <p:nvSpPr>
            <p:cNvPr id="21" name="TextBox 20">
              <a:extLst>
                <a:ext uri="{FF2B5EF4-FFF2-40B4-BE49-F238E27FC236}">
                  <a16:creationId xmlns:a16="http://schemas.microsoft.com/office/drawing/2014/main" id="{7072E208-7700-EC1D-7A6F-5E180D1383F3}"/>
                </a:ext>
              </a:extLst>
            </p:cNvPr>
            <p:cNvSpPr txBox="1"/>
            <p:nvPr/>
          </p:nvSpPr>
          <p:spPr>
            <a:xfrm>
              <a:off x="10032998" y="8899888"/>
              <a:ext cx="5118100"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10. </a:t>
              </a:r>
              <a:r>
                <a:rPr lang="ko-KR" altLang="en-US"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소감</a:t>
              </a:r>
              <a:endPar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endParaRPr>
            </a:p>
          </p:txBody>
        </p:sp>
        <p:sp>
          <p:nvSpPr>
            <p:cNvPr id="22" name="TextBox 14">
              <a:extLst>
                <a:ext uri="{FF2B5EF4-FFF2-40B4-BE49-F238E27FC236}">
                  <a16:creationId xmlns:a16="http://schemas.microsoft.com/office/drawing/2014/main" id="{3A7622F6-1B1E-A540-4FF6-C26349AEC388}"/>
                </a:ext>
              </a:extLst>
            </p:cNvPr>
            <p:cNvSpPr txBox="1"/>
            <p:nvPr/>
          </p:nvSpPr>
          <p:spPr>
            <a:xfrm>
              <a:off x="10058398" y="6571853"/>
              <a:ext cx="5067301"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7. ERD</a:t>
              </a:r>
            </a:p>
          </p:txBody>
        </p:sp>
        <p:sp>
          <p:nvSpPr>
            <p:cNvPr id="23" name="TextBox 17">
              <a:extLst>
                <a:ext uri="{FF2B5EF4-FFF2-40B4-BE49-F238E27FC236}">
                  <a16:creationId xmlns:a16="http://schemas.microsoft.com/office/drawing/2014/main" id="{DBA9D08B-6C43-7440-743D-02DBF3BCD034}"/>
                </a:ext>
              </a:extLst>
            </p:cNvPr>
            <p:cNvSpPr txBox="1"/>
            <p:nvPr/>
          </p:nvSpPr>
          <p:spPr>
            <a:xfrm>
              <a:off x="10058398" y="7345514"/>
              <a:ext cx="5080000"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8. </a:t>
              </a:r>
              <a:r>
                <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요구사항</a:t>
              </a: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 </a:t>
              </a:r>
              <a:r>
                <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정의서</a:t>
              </a:r>
            </a:p>
          </p:txBody>
        </p:sp>
        <p:sp>
          <p:nvSpPr>
            <p:cNvPr id="24" name="TextBox 18">
              <a:extLst>
                <a:ext uri="{FF2B5EF4-FFF2-40B4-BE49-F238E27FC236}">
                  <a16:creationId xmlns:a16="http://schemas.microsoft.com/office/drawing/2014/main" id="{4FC9273B-38E4-B34A-6A82-7BF8B0794F8A}"/>
                </a:ext>
              </a:extLst>
            </p:cNvPr>
            <p:cNvSpPr txBox="1"/>
            <p:nvPr/>
          </p:nvSpPr>
          <p:spPr>
            <a:xfrm>
              <a:off x="10046248" y="5798192"/>
              <a:ext cx="5067301"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6. </a:t>
              </a:r>
              <a:r>
                <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상태</a:t>
              </a: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 </a:t>
              </a:r>
              <a:r>
                <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다이어그램</a:t>
              </a:r>
            </a:p>
          </p:txBody>
        </p:sp>
        <p:sp>
          <p:nvSpPr>
            <p:cNvPr id="25" name="TextBox 15">
              <a:extLst>
                <a:ext uri="{FF2B5EF4-FFF2-40B4-BE49-F238E27FC236}">
                  <a16:creationId xmlns:a16="http://schemas.microsoft.com/office/drawing/2014/main" id="{F898A9E6-87B4-79A0-1247-7B173A526843}"/>
                </a:ext>
              </a:extLst>
            </p:cNvPr>
            <p:cNvSpPr txBox="1"/>
            <p:nvPr/>
          </p:nvSpPr>
          <p:spPr>
            <a:xfrm>
              <a:off x="10058398" y="3477209"/>
              <a:ext cx="5027855" cy="482600"/>
            </a:xfrm>
            <a:prstGeom prst="rect">
              <a:avLst/>
            </a:prstGeom>
          </p:spPr>
          <p:txBody>
            <a:bodyPr lIns="0" tIns="0" rIns="0" bIns="0" rtlCol="0" anchor="ctr"/>
            <a:lstStyle/>
            <a:p>
              <a:pPr lvl="0">
                <a:lnSpc>
                  <a:spcPct val="99600"/>
                </a:lnSpc>
              </a:pPr>
              <a:r>
                <a:rPr lang="en-US" sz="3600" b="0" i="0" u="none" strike="noStrike"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3. </a:t>
              </a:r>
              <a:r>
                <a:rPr lang="ko-KR" altLang="en-US"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rPr>
                <a:t>메뉴 구조도</a:t>
              </a:r>
              <a:endParaRPr lang="ko-KR" sz="3600" b="0" i="0" u="none" strike="noStrike" dirty="0">
                <a:solidFill>
                  <a:srgbClr val="000000"/>
                </a:solidFill>
                <a:latin typeface="ADLaM Display" panose="02010000000000000000" pitchFamily="2" charset="0"/>
                <a:ea typeface="Noto Sans KR" panose="020B0200000000000000" pitchFamily="50" charset="-127"/>
                <a:cs typeface="ADLaM Display" panose="02010000000000000000" pitchFamily="2" charset="0"/>
              </a:endParaRPr>
            </a:p>
          </p:txBody>
        </p:sp>
      </p:grpSp>
      <p:cxnSp>
        <p:nvCxnSpPr>
          <p:cNvPr id="32" name="직선 연결선 31">
            <a:extLst>
              <a:ext uri="{FF2B5EF4-FFF2-40B4-BE49-F238E27FC236}">
                <a16:creationId xmlns:a16="http://schemas.microsoft.com/office/drawing/2014/main" id="{D6249AD6-FA36-FD09-3F83-59BE6CF1E948}"/>
              </a:ext>
            </a:extLst>
          </p:cNvPr>
          <p:cNvCxnSpPr>
            <a:cxnSpLocks/>
          </p:cNvCxnSpPr>
          <p:nvPr/>
        </p:nvCxnSpPr>
        <p:spPr>
          <a:xfrm>
            <a:off x="9221273" y="2059296"/>
            <a:ext cx="0" cy="2779404"/>
          </a:xfrm>
          <a:prstGeom prst="line">
            <a:avLst/>
          </a:prstGeom>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11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442EC-215C-B49C-BAE2-5EBAF6426800}"/>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77A16C3C-27FB-1272-6FA1-E5D2149BCCF4}"/>
              </a:ext>
            </a:extLst>
          </p:cNvPr>
          <p:cNvGraphicFramePr>
            <a:graphicFrameLocks noGrp="1"/>
          </p:cNvGraphicFramePr>
          <p:nvPr>
            <p:extLst>
              <p:ext uri="{D42A27DB-BD31-4B8C-83A1-F6EECF244321}">
                <p14:modId xmlns:p14="http://schemas.microsoft.com/office/powerpoint/2010/main" val="3205077510"/>
              </p:ext>
            </p:extLst>
          </p:nvPr>
        </p:nvGraphicFramePr>
        <p:xfrm>
          <a:off x="13658504" y="1943481"/>
          <a:ext cx="3929380" cy="2714341"/>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09598">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3314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이메일 입력 후 인증코드 전송</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711542">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이메일 인증코드 확인</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66005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인증코드 입력 후 이메일 인증</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328663139"/>
                  </a:ext>
                </a:extLst>
              </a:tr>
            </a:tbl>
          </a:graphicData>
        </a:graphic>
      </p:graphicFrame>
      <p:sp>
        <p:nvSpPr>
          <p:cNvPr id="2" name="TextBox 3">
            <a:extLst>
              <a:ext uri="{FF2B5EF4-FFF2-40B4-BE49-F238E27FC236}">
                <a16:creationId xmlns:a16="http://schemas.microsoft.com/office/drawing/2014/main" id="{6F07626C-BF8D-DAB9-987D-0EED079028CE}"/>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회원가입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이메일 인증코드 전송</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5" name="그림 4">
            <a:extLst>
              <a:ext uri="{FF2B5EF4-FFF2-40B4-BE49-F238E27FC236}">
                <a16:creationId xmlns:a16="http://schemas.microsoft.com/office/drawing/2014/main" id="{7559A5C9-F39B-9804-DD1A-832251A529EF}"/>
              </a:ext>
            </a:extLst>
          </p:cNvPr>
          <p:cNvPicPr>
            <a:picLocks noChangeAspect="1"/>
          </p:cNvPicPr>
          <p:nvPr/>
        </p:nvPicPr>
        <p:blipFill>
          <a:blip r:embed="rId2"/>
          <a:stretch>
            <a:fillRect/>
          </a:stretch>
        </p:blipFill>
        <p:spPr>
          <a:xfrm>
            <a:off x="676925" y="1943481"/>
            <a:ext cx="6296625" cy="1823002"/>
          </a:xfrm>
          <a:prstGeom prst="rect">
            <a:avLst/>
          </a:prstGeom>
        </p:spPr>
      </p:pic>
      <p:pic>
        <p:nvPicPr>
          <p:cNvPr id="10" name="그림 9">
            <a:extLst>
              <a:ext uri="{FF2B5EF4-FFF2-40B4-BE49-F238E27FC236}">
                <a16:creationId xmlns:a16="http://schemas.microsoft.com/office/drawing/2014/main" id="{2A5B6B42-22FD-AAC4-7779-10B60C483DA1}"/>
              </a:ext>
            </a:extLst>
          </p:cNvPr>
          <p:cNvPicPr>
            <a:picLocks noChangeAspect="1"/>
          </p:cNvPicPr>
          <p:nvPr/>
        </p:nvPicPr>
        <p:blipFill>
          <a:blip r:embed="rId3"/>
          <a:stretch>
            <a:fillRect/>
          </a:stretch>
        </p:blipFill>
        <p:spPr>
          <a:xfrm>
            <a:off x="1295400" y="4276947"/>
            <a:ext cx="8698664" cy="1000731"/>
          </a:xfrm>
          <a:prstGeom prst="rect">
            <a:avLst/>
          </a:prstGeom>
        </p:spPr>
      </p:pic>
      <p:pic>
        <p:nvPicPr>
          <p:cNvPr id="12" name="그림 11">
            <a:extLst>
              <a:ext uri="{FF2B5EF4-FFF2-40B4-BE49-F238E27FC236}">
                <a16:creationId xmlns:a16="http://schemas.microsoft.com/office/drawing/2014/main" id="{F4D0FBD0-153D-E0B9-DA25-A85D2106CEA1}"/>
              </a:ext>
            </a:extLst>
          </p:cNvPr>
          <p:cNvPicPr>
            <a:picLocks noChangeAspect="1"/>
          </p:cNvPicPr>
          <p:nvPr/>
        </p:nvPicPr>
        <p:blipFill>
          <a:blip r:embed="rId4"/>
          <a:stretch>
            <a:fillRect/>
          </a:stretch>
        </p:blipFill>
        <p:spPr>
          <a:xfrm>
            <a:off x="1600200" y="5277678"/>
            <a:ext cx="7112144" cy="4270650"/>
          </a:xfrm>
          <a:prstGeom prst="rect">
            <a:avLst/>
          </a:prstGeom>
        </p:spPr>
      </p:pic>
      <p:pic>
        <p:nvPicPr>
          <p:cNvPr id="14" name="그림 13">
            <a:extLst>
              <a:ext uri="{FF2B5EF4-FFF2-40B4-BE49-F238E27FC236}">
                <a16:creationId xmlns:a16="http://schemas.microsoft.com/office/drawing/2014/main" id="{4FF087E4-B86F-9466-2A86-8B13DDB142EF}"/>
              </a:ext>
            </a:extLst>
          </p:cNvPr>
          <p:cNvPicPr>
            <a:picLocks noChangeAspect="1"/>
          </p:cNvPicPr>
          <p:nvPr/>
        </p:nvPicPr>
        <p:blipFill>
          <a:blip r:embed="rId5"/>
          <a:stretch>
            <a:fillRect/>
          </a:stretch>
        </p:blipFill>
        <p:spPr>
          <a:xfrm>
            <a:off x="7156844" y="1943481"/>
            <a:ext cx="6334931" cy="1823002"/>
          </a:xfrm>
          <a:prstGeom prst="rect">
            <a:avLst/>
          </a:prstGeom>
        </p:spPr>
      </p:pic>
      <p:sp>
        <p:nvSpPr>
          <p:cNvPr id="9" name="사각형: 둥근 모서리 8">
            <a:extLst>
              <a:ext uri="{FF2B5EF4-FFF2-40B4-BE49-F238E27FC236}">
                <a16:creationId xmlns:a16="http://schemas.microsoft.com/office/drawing/2014/main" id="{FEEBD203-956E-8523-8931-10EFC0FFF179}"/>
              </a:ext>
            </a:extLst>
          </p:cNvPr>
          <p:cNvSpPr/>
          <p:nvPr/>
        </p:nvSpPr>
        <p:spPr>
          <a:xfrm>
            <a:off x="676925" y="266588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1</a:t>
            </a:r>
            <a:endParaRPr lang="ko-KR" altLang="en-US" dirty="0"/>
          </a:p>
        </p:txBody>
      </p:sp>
      <p:sp>
        <p:nvSpPr>
          <p:cNvPr id="20" name="사각형: 둥근 모서리 19">
            <a:extLst>
              <a:ext uri="{FF2B5EF4-FFF2-40B4-BE49-F238E27FC236}">
                <a16:creationId xmlns:a16="http://schemas.microsoft.com/office/drawing/2014/main" id="{6E95C9AA-92FE-6B6B-CB2A-8D8E5A7CB9F3}"/>
              </a:ext>
            </a:extLst>
          </p:cNvPr>
          <p:cNvSpPr/>
          <p:nvPr/>
        </p:nvSpPr>
        <p:spPr>
          <a:xfrm>
            <a:off x="7930227" y="314715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 name="직사각형 2">
            <a:extLst>
              <a:ext uri="{FF2B5EF4-FFF2-40B4-BE49-F238E27FC236}">
                <a16:creationId xmlns:a16="http://schemas.microsoft.com/office/drawing/2014/main" id="{A4EA4EC4-000B-23C8-4FDE-57938EDFD7AC}"/>
              </a:ext>
            </a:extLst>
          </p:cNvPr>
          <p:cNvSpPr/>
          <p:nvPr/>
        </p:nvSpPr>
        <p:spPr>
          <a:xfrm>
            <a:off x="1336801" y="5431939"/>
            <a:ext cx="7502399" cy="411638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F3048829-2141-B847-07B6-EFF5B20C52A4}"/>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17" name="사각형: 둥근 모서리 16">
            <a:extLst>
              <a:ext uri="{FF2B5EF4-FFF2-40B4-BE49-F238E27FC236}">
                <a16:creationId xmlns:a16="http://schemas.microsoft.com/office/drawing/2014/main" id="{36459182-CAC0-C80A-9866-361684570DF3}"/>
              </a:ext>
            </a:extLst>
          </p:cNvPr>
          <p:cNvSpPr/>
          <p:nvPr/>
        </p:nvSpPr>
        <p:spPr>
          <a:xfrm>
            <a:off x="1515677" y="515810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Tree>
    <p:extLst>
      <p:ext uri="{BB962C8B-B14F-4D97-AF65-F5344CB8AC3E}">
        <p14:creationId xmlns:p14="http://schemas.microsoft.com/office/powerpoint/2010/main" val="3096714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04836-249C-6E28-80AA-F9667246CAAF}"/>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DF9E2111-0DC6-C2B4-14EE-1D736B5653A3}"/>
              </a:ext>
            </a:extLst>
          </p:cNvPr>
          <p:cNvGraphicFramePr>
            <a:graphicFrameLocks noGrp="1"/>
          </p:cNvGraphicFramePr>
          <p:nvPr>
            <p:extLst>
              <p:ext uri="{D42A27DB-BD31-4B8C-83A1-F6EECF244321}">
                <p14:modId xmlns:p14="http://schemas.microsoft.com/office/powerpoint/2010/main" val="604093449"/>
              </p:ext>
            </p:extLst>
          </p:nvPr>
        </p:nvGraphicFramePr>
        <p:xfrm>
          <a:off x="13868400" y="2186129"/>
          <a:ext cx="3929380" cy="6672795"/>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20148">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45831">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닉네임 중복확인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723857">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이름 입력</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67148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프로필 이미지 첨부</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선택</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8663139"/>
                  </a:ext>
                </a:extLst>
              </a:tr>
              <a:tr h="67148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자기소개 입력</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선택</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1899928"/>
                  </a:ext>
                </a:extLst>
              </a:tr>
              <a:tr h="1072077">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약관 동의</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필수</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마케팅 수신동의</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선택</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0576271"/>
                  </a:ext>
                </a:extLst>
              </a:tr>
              <a:tr h="586094">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회원가입</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6296315"/>
                  </a:ext>
                </a:extLst>
              </a:tr>
              <a:tr h="60041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회원가입 완료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알림창</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0548648"/>
                  </a:ext>
                </a:extLst>
              </a:tr>
              <a:tr h="98141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marR="0" lvl="1" indent="0" algn="l" defTabSz="914400" rtl="0" eaLnBrk="1" fontAlgn="auto" latinLnBrk="0" hangingPunct="1">
                        <a:lnSpc>
                          <a:spcPct val="150000"/>
                        </a:lnSpc>
                        <a:spcBef>
                          <a:spcPts val="0"/>
                        </a:spcBef>
                        <a:spcAft>
                          <a:spcPts val="0"/>
                        </a:spcAft>
                        <a:buClrTx/>
                        <a:buSzTx/>
                        <a:buFontTx/>
                        <a:buNone/>
                        <a:tabLst/>
                        <a:defRPr/>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입력된 정보 반영된  마이페이지 </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내 정보</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출력 확인</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2629606"/>
                  </a:ext>
                </a:extLst>
              </a:tr>
            </a:tbl>
          </a:graphicData>
        </a:graphic>
      </p:graphicFrame>
      <p:sp>
        <p:nvSpPr>
          <p:cNvPr id="2" name="TextBox 3">
            <a:extLst>
              <a:ext uri="{FF2B5EF4-FFF2-40B4-BE49-F238E27FC236}">
                <a16:creationId xmlns:a16="http://schemas.microsoft.com/office/drawing/2014/main" id="{D2003E3B-D617-4ABF-5372-D6B7180A717C}"/>
              </a:ext>
            </a:extLst>
          </p:cNvPr>
          <p:cNvSpPr txBox="1"/>
          <p:nvPr/>
        </p:nvSpPr>
        <p:spPr>
          <a:xfrm>
            <a:off x="967701" y="738672"/>
            <a:ext cx="16316999"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회원가입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프로필 반영</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7" name="그림 6">
            <a:extLst>
              <a:ext uri="{FF2B5EF4-FFF2-40B4-BE49-F238E27FC236}">
                <a16:creationId xmlns:a16="http://schemas.microsoft.com/office/drawing/2014/main" id="{53626A61-98F1-A003-2AEB-1AB1A374E0EE}"/>
              </a:ext>
            </a:extLst>
          </p:cNvPr>
          <p:cNvPicPr>
            <a:picLocks noChangeAspect="1"/>
          </p:cNvPicPr>
          <p:nvPr/>
        </p:nvPicPr>
        <p:blipFill>
          <a:blip r:embed="rId2"/>
          <a:stretch>
            <a:fillRect/>
          </a:stretch>
        </p:blipFill>
        <p:spPr>
          <a:xfrm>
            <a:off x="969025" y="2186129"/>
            <a:ext cx="5331046" cy="6606063"/>
          </a:xfrm>
          <a:prstGeom prst="rect">
            <a:avLst/>
          </a:prstGeom>
        </p:spPr>
      </p:pic>
      <p:pic>
        <p:nvPicPr>
          <p:cNvPr id="16" name="그림 15">
            <a:extLst>
              <a:ext uri="{FF2B5EF4-FFF2-40B4-BE49-F238E27FC236}">
                <a16:creationId xmlns:a16="http://schemas.microsoft.com/office/drawing/2014/main" id="{40B0C79C-14C1-EB24-BD57-7F586AEAFF5E}"/>
              </a:ext>
            </a:extLst>
          </p:cNvPr>
          <p:cNvPicPr>
            <a:picLocks noChangeAspect="1"/>
          </p:cNvPicPr>
          <p:nvPr/>
        </p:nvPicPr>
        <p:blipFill>
          <a:blip r:embed="rId3"/>
          <a:stretch>
            <a:fillRect/>
          </a:stretch>
        </p:blipFill>
        <p:spPr>
          <a:xfrm>
            <a:off x="6515663" y="4270214"/>
            <a:ext cx="7173326" cy="5115639"/>
          </a:xfrm>
          <a:prstGeom prst="rect">
            <a:avLst/>
          </a:prstGeom>
        </p:spPr>
      </p:pic>
      <p:sp>
        <p:nvSpPr>
          <p:cNvPr id="18" name="사각형: 둥근 모서리 17">
            <a:extLst>
              <a:ext uri="{FF2B5EF4-FFF2-40B4-BE49-F238E27FC236}">
                <a16:creationId xmlns:a16="http://schemas.microsoft.com/office/drawing/2014/main" id="{97603A2C-0FCD-BE85-04A2-61753FB69BDB}"/>
              </a:ext>
            </a:extLst>
          </p:cNvPr>
          <p:cNvSpPr/>
          <p:nvPr/>
        </p:nvSpPr>
        <p:spPr>
          <a:xfrm>
            <a:off x="969025" y="27813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1</a:t>
            </a:r>
            <a:endParaRPr lang="ko-KR" altLang="en-US" dirty="0"/>
          </a:p>
        </p:txBody>
      </p:sp>
      <p:sp>
        <p:nvSpPr>
          <p:cNvPr id="19" name="사각형: 둥근 모서리 18">
            <a:extLst>
              <a:ext uri="{FF2B5EF4-FFF2-40B4-BE49-F238E27FC236}">
                <a16:creationId xmlns:a16="http://schemas.microsoft.com/office/drawing/2014/main" id="{252C4E5A-5995-21EF-863A-DE8D1F55B1FD}"/>
              </a:ext>
            </a:extLst>
          </p:cNvPr>
          <p:cNvSpPr/>
          <p:nvPr/>
        </p:nvSpPr>
        <p:spPr>
          <a:xfrm>
            <a:off x="967701" y="424814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21" name="사각형: 둥근 모서리 20">
            <a:extLst>
              <a:ext uri="{FF2B5EF4-FFF2-40B4-BE49-F238E27FC236}">
                <a16:creationId xmlns:a16="http://schemas.microsoft.com/office/drawing/2014/main" id="{3CEE9619-8BD9-2A97-349C-98A4D08CD7A6}"/>
              </a:ext>
            </a:extLst>
          </p:cNvPr>
          <p:cNvSpPr/>
          <p:nvPr/>
        </p:nvSpPr>
        <p:spPr>
          <a:xfrm>
            <a:off x="753433" y="524125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22" name="사각형: 둥근 모서리 21">
            <a:extLst>
              <a:ext uri="{FF2B5EF4-FFF2-40B4-BE49-F238E27FC236}">
                <a16:creationId xmlns:a16="http://schemas.microsoft.com/office/drawing/2014/main" id="{D3CCFBA1-AF25-7929-1983-E5B9F5B184E8}"/>
              </a:ext>
            </a:extLst>
          </p:cNvPr>
          <p:cNvSpPr/>
          <p:nvPr/>
        </p:nvSpPr>
        <p:spPr>
          <a:xfrm>
            <a:off x="926621" y="633223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23" name="사각형: 둥근 모서리 22">
            <a:extLst>
              <a:ext uri="{FF2B5EF4-FFF2-40B4-BE49-F238E27FC236}">
                <a16:creationId xmlns:a16="http://schemas.microsoft.com/office/drawing/2014/main" id="{708033A5-FA5C-59A8-779D-C013569BF09A}"/>
              </a:ext>
            </a:extLst>
          </p:cNvPr>
          <p:cNvSpPr/>
          <p:nvPr/>
        </p:nvSpPr>
        <p:spPr>
          <a:xfrm>
            <a:off x="864876" y="720541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25" name="사각형: 둥근 모서리 24">
            <a:extLst>
              <a:ext uri="{FF2B5EF4-FFF2-40B4-BE49-F238E27FC236}">
                <a16:creationId xmlns:a16="http://schemas.microsoft.com/office/drawing/2014/main" id="{77B54727-C562-A1D6-F2B7-44AB039F8562}"/>
              </a:ext>
            </a:extLst>
          </p:cNvPr>
          <p:cNvSpPr/>
          <p:nvPr/>
        </p:nvSpPr>
        <p:spPr>
          <a:xfrm>
            <a:off x="1632128" y="778673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pic>
        <p:nvPicPr>
          <p:cNvPr id="4" name="그림 3">
            <a:extLst>
              <a:ext uri="{FF2B5EF4-FFF2-40B4-BE49-F238E27FC236}">
                <a16:creationId xmlns:a16="http://schemas.microsoft.com/office/drawing/2014/main" id="{C058B702-CAE1-5C6E-D69F-4CF7FB46C4C5}"/>
              </a:ext>
            </a:extLst>
          </p:cNvPr>
          <p:cNvPicPr>
            <a:picLocks noChangeAspect="1"/>
          </p:cNvPicPr>
          <p:nvPr/>
        </p:nvPicPr>
        <p:blipFill>
          <a:blip r:embed="rId4"/>
          <a:stretch>
            <a:fillRect/>
          </a:stretch>
        </p:blipFill>
        <p:spPr>
          <a:xfrm>
            <a:off x="6515663" y="2186129"/>
            <a:ext cx="5487166" cy="1924319"/>
          </a:xfrm>
          <a:prstGeom prst="rect">
            <a:avLst/>
          </a:prstGeom>
        </p:spPr>
      </p:pic>
      <p:sp>
        <p:nvSpPr>
          <p:cNvPr id="24" name="사각형: 둥근 모서리 23">
            <a:extLst>
              <a:ext uri="{FF2B5EF4-FFF2-40B4-BE49-F238E27FC236}">
                <a16:creationId xmlns:a16="http://schemas.microsoft.com/office/drawing/2014/main" id="{1FD1D27A-F7E8-04A5-9E66-7878F2A66DF6}"/>
              </a:ext>
            </a:extLst>
          </p:cNvPr>
          <p:cNvSpPr/>
          <p:nvPr/>
        </p:nvSpPr>
        <p:spPr>
          <a:xfrm>
            <a:off x="6552057" y="202636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t>7</a:t>
            </a:r>
            <a:endParaRPr lang="ko-KR" altLang="en-US" dirty="0"/>
          </a:p>
        </p:txBody>
      </p:sp>
      <p:sp>
        <p:nvSpPr>
          <p:cNvPr id="5" name="사각형: 둥근 모서리 4">
            <a:extLst>
              <a:ext uri="{FF2B5EF4-FFF2-40B4-BE49-F238E27FC236}">
                <a16:creationId xmlns:a16="http://schemas.microsoft.com/office/drawing/2014/main" id="{D19686D4-02D4-F56F-28AA-FC2150623329}"/>
              </a:ext>
            </a:extLst>
          </p:cNvPr>
          <p:cNvSpPr/>
          <p:nvPr/>
        </p:nvSpPr>
        <p:spPr>
          <a:xfrm>
            <a:off x="8714089" y="51435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t>8</a:t>
            </a:r>
            <a:endParaRPr lang="ko-KR" altLang="en-US" dirty="0"/>
          </a:p>
        </p:txBody>
      </p:sp>
      <p:cxnSp>
        <p:nvCxnSpPr>
          <p:cNvPr id="6" name="직선 연결선 5">
            <a:extLst>
              <a:ext uri="{FF2B5EF4-FFF2-40B4-BE49-F238E27FC236}">
                <a16:creationId xmlns:a16="http://schemas.microsoft.com/office/drawing/2014/main" id="{04519A1D-37C6-2FE7-AFE8-910D73067448}"/>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9" name="직선 화살표 연결선 8">
            <a:extLst>
              <a:ext uri="{FF2B5EF4-FFF2-40B4-BE49-F238E27FC236}">
                <a16:creationId xmlns:a16="http://schemas.microsoft.com/office/drawing/2014/main" id="{1E8EEFBA-21F0-328E-E0A3-3A3D3E076D28}"/>
              </a:ext>
            </a:extLst>
          </p:cNvPr>
          <p:cNvCxnSpPr>
            <a:cxnSpLocks/>
          </p:cNvCxnSpPr>
          <p:nvPr/>
        </p:nvCxnSpPr>
        <p:spPr>
          <a:xfrm>
            <a:off x="2362200" y="5639302"/>
            <a:ext cx="6553200" cy="102819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865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7534B-DDA8-583F-BF34-094AE9B1071A}"/>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33A623FB-3D8C-5A0D-CB6D-6E59EF17309C}"/>
              </a:ext>
            </a:extLst>
          </p:cNvPr>
          <p:cNvGraphicFramePr>
            <a:graphicFrameLocks noGrp="1"/>
          </p:cNvGraphicFramePr>
          <p:nvPr>
            <p:extLst>
              <p:ext uri="{D42A27DB-BD31-4B8C-83A1-F6EECF244321}">
                <p14:modId xmlns:p14="http://schemas.microsoft.com/office/powerpoint/2010/main" val="792017642"/>
              </p:ext>
            </p:extLst>
          </p:nvPr>
        </p:nvGraphicFramePr>
        <p:xfrm>
          <a:off x="13868400" y="2186128"/>
          <a:ext cx="3929380" cy="4100372"/>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09598">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3314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이메일로 인증코드 전송</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711542">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이메일로 인증코드 확인</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66005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인증 코드 입력</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8663139"/>
                  </a:ext>
                </a:extLst>
              </a:tr>
              <a:tr h="66005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새 비밀번호 입력</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확인</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1899928"/>
                  </a:ext>
                </a:extLst>
              </a:tr>
              <a:tr h="72597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비밀번호 변경 완료</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0576271"/>
                  </a:ext>
                </a:extLst>
              </a:tr>
            </a:tbl>
          </a:graphicData>
        </a:graphic>
      </p:graphicFrame>
      <p:sp>
        <p:nvSpPr>
          <p:cNvPr id="2" name="TextBox 3">
            <a:extLst>
              <a:ext uri="{FF2B5EF4-FFF2-40B4-BE49-F238E27FC236}">
                <a16:creationId xmlns:a16="http://schemas.microsoft.com/office/drawing/2014/main" id="{83927DB2-C24D-1AD7-C123-E9932D6937CB}"/>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비밀번호 변경</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6" name="그림 5">
            <a:extLst>
              <a:ext uri="{FF2B5EF4-FFF2-40B4-BE49-F238E27FC236}">
                <a16:creationId xmlns:a16="http://schemas.microsoft.com/office/drawing/2014/main" id="{5A15C963-5DF6-8C30-CAED-E5C8C1B729C4}"/>
              </a:ext>
            </a:extLst>
          </p:cNvPr>
          <p:cNvPicPr>
            <a:picLocks noChangeAspect="1"/>
          </p:cNvPicPr>
          <p:nvPr/>
        </p:nvPicPr>
        <p:blipFill>
          <a:blip r:embed="rId2"/>
          <a:stretch>
            <a:fillRect/>
          </a:stretch>
        </p:blipFill>
        <p:spPr>
          <a:xfrm>
            <a:off x="1006919" y="3355018"/>
            <a:ext cx="5353797" cy="2305372"/>
          </a:xfrm>
          <a:prstGeom prst="rect">
            <a:avLst/>
          </a:prstGeom>
        </p:spPr>
      </p:pic>
      <p:pic>
        <p:nvPicPr>
          <p:cNvPr id="12" name="그림 11">
            <a:extLst>
              <a:ext uri="{FF2B5EF4-FFF2-40B4-BE49-F238E27FC236}">
                <a16:creationId xmlns:a16="http://schemas.microsoft.com/office/drawing/2014/main" id="{2F40DF31-5B5C-A145-BD89-E2465E9FFEEC}"/>
              </a:ext>
            </a:extLst>
          </p:cNvPr>
          <p:cNvPicPr>
            <a:picLocks noChangeAspect="1"/>
          </p:cNvPicPr>
          <p:nvPr/>
        </p:nvPicPr>
        <p:blipFill>
          <a:blip r:embed="rId3"/>
          <a:stretch>
            <a:fillRect/>
          </a:stretch>
        </p:blipFill>
        <p:spPr>
          <a:xfrm>
            <a:off x="7451637" y="245184"/>
            <a:ext cx="5199424" cy="3351288"/>
          </a:xfrm>
          <a:prstGeom prst="rect">
            <a:avLst/>
          </a:prstGeom>
        </p:spPr>
      </p:pic>
      <p:pic>
        <p:nvPicPr>
          <p:cNvPr id="14" name="그림 13">
            <a:extLst>
              <a:ext uri="{FF2B5EF4-FFF2-40B4-BE49-F238E27FC236}">
                <a16:creationId xmlns:a16="http://schemas.microsoft.com/office/drawing/2014/main" id="{438439F2-172A-8A96-3253-630DC9B6171A}"/>
              </a:ext>
            </a:extLst>
          </p:cNvPr>
          <p:cNvPicPr>
            <a:picLocks noChangeAspect="1"/>
          </p:cNvPicPr>
          <p:nvPr/>
        </p:nvPicPr>
        <p:blipFill>
          <a:blip r:embed="rId4"/>
          <a:stretch>
            <a:fillRect/>
          </a:stretch>
        </p:blipFill>
        <p:spPr>
          <a:xfrm>
            <a:off x="1006919" y="6033834"/>
            <a:ext cx="5353797" cy="3376866"/>
          </a:xfrm>
          <a:prstGeom prst="rect">
            <a:avLst/>
          </a:prstGeom>
        </p:spPr>
      </p:pic>
      <p:pic>
        <p:nvPicPr>
          <p:cNvPr id="17" name="그림 16">
            <a:extLst>
              <a:ext uri="{FF2B5EF4-FFF2-40B4-BE49-F238E27FC236}">
                <a16:creationId xmlns:a16="http://schemas.microsoft.com/office/drawing/2014/main" id="{B46ED81C-2C72-E654-6641-86E715CE6E7D}"/>
              </a:ext>
            </a:extLst>
          </p:cNvPr>
          <p:cNvPicPr>
            <a:picLocks noChangeAspect="1"/>
          </p:cNvPicPr>
          <p:nvPr/>
        </p:nvPicPr>
        <p:blipFill>
          <a:blip r:embed="rId5"/>
          <a:stretch>
            <a:fillRect/>
          </a:stretch>
        </p:blipFill>
        <p:spPr>
          <a:xfrm>
            <a:off x="7405253" y="3771900"/>
            <a:ext cx="5344271" cy="3419952"/>
          </a:xfrm>
          <a:prstGeom prst="rect">
            <a:avLst/>
          </a:prstGeom>
        </p:spPr>
      </p:pic>
      <p:pic>
        <p:nvPicPr>
          <p:cNvPr id="26" name="그림 25">
            <a:extLst>
              <a:ext uri="{FF2B5EF4-FFF2-40B4-BE49-F238E27FC236}">
                <a16:creationId xmlns:a16="http://schemas.microsoft.com/office/drawing/2014/main" id="{89AD54FD-F6E6-B22C-6003-AE8E816664B2}"/>
              </a:ext>
            </a:extLst>
          </p:cNvPr>
          <p:cNvPicPr>
            <a:picLocks noChangeAspect="1"/>
          </p:cNvPicPr>
          <p:nvPr/>
        </p:nvPicPr>
        <p:blipFill>
          <a:blip r:embed="rId6"/>
          <a:stretch>
            <a:fillRect/>
          </a:stretch>
        </p:blipFill>
        <p:spPr>
          <a:xfrm>
            <a:off x="7405253" y="7367280"/>
            <a:ext cx="5344270" cy="2877684"/>
          </a:xfrm>
          <a:prstGeom prst="rect">
            <a:avLst/>
          </a:prstGeom>
        </p:spPr>
      </p:pic>
      <p:sp>
        <p:nvSpPr>
          <p:cNvPr id="29" name="사각형: 둥근 모서리 28">
            <a:extLst>
              <a:ext uri="{FF2B5EF4-FFF2-40B4-BE49-F238E27FC236}">
                <a16:creationId xmlns:a16="http://schemas.microsoft.com/office/drawing/2014/main" id="{8C4EEB98-1982-F737-8501-8D3143D2C23F}"/>
              </a:ext>
            </a:extLst>
          </p:cNvPr>
          <p:cNvSpPr/>
          <p:nvPr/>
        </p:nvSpPr>
        <p:spPr>
          <a:xfrm>
            <a:off x="696446" y="450770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1</a:t>
            </a:r>
            <a:endParaRPr lang="ko-KR" altLang="en-US" dirty="0"/>
          </a:p>
        </p:txBody>
      </p:sp>
      <p:sp>
        <p:nvSpPr>
          <p:cNvPr id="31" name="사각형: 둥근 모서리 30">
            <a:extLst>
              <a:ext uri="{FF2B5EF4-FFF2-40B4-BE49-F238E27FC236}">
                <a16:creationId xmlns:a16="http://schemas.microsoft.com/office/drawing/2014/main" id="{0E0B1B1B-1A22-725F-3AB0-CB6E28DDB6F5}"/>
              </a:ext>
            </a:extLst>
          </p:cNvPr>
          <p:cNvSpPr/>
          <p:nvPr/>
        </p:nvSpPr>
        <p:spPr>
          <a:xfrm>
            <a:off x="696446" y="750493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2" name="사각형: 둥근 모서리 31">
            <a:extLst>
              <a:ext uri="{FF2B5EF4-FFF2-40B4-BE49-F238E27FC236}">
                <a16:creationId xmlns:a16="http://schemas.microsoft.com/office/drawing/2014/main" id="{5CF38C80-A928-77B4-DD18-CF9465A5F4CC}"/>
              </a:ext>
            </a:extLst>
          </p:cNvPr>
          <p:cNvSpPr/>
          <p:nvPr/>
        </p:nvSpPr>
        <p:spPr>
          <a:xfrm>
            <a:off x="7451637" y="541224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33" name="사각형: 둥근 모서리 32">
            <a:extLst>
              <a:ext uri="{FF2B5EF4-FFF2-40B4-BE49-F238E27FC236}">
                <a16:creationId xmlns:a16="http://schemas.microsoft.com/office/drawing/2014/main" id="{D2744B8D-CE21-CC3E-4C42-12681E670BFB}"/>
              </a:ext>
            </a:extLst>
          </p:cNvPr>
          <p:cNvSpPr/>
          <p:nvPr/>
        </p:nvSpPr>
        <p:spPr>
          <a:xfrm>
            <a:off x="7724215" y="790986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 name="직사각형 2">
            <a:extLst>
              <a:ext uri="{FF2B5EF4-FFF2-40B4-BE49-F238E27FC236}">
                <a16:creationId xmlns:a16="http://schemas.microsoft.com/office/drawing/2014/main" id="{EA448359-40B3-01A4-282E-C67D378895D2}"/>
              </a:ext>
            </a:extLst>
          </p:cNvPr>
          <p:cNvSpPr/>
          <p:nvPr/>
        </p:nvSpPr>
        <p:spPr>
          <a:xfrm>
            <a:off x="7405251" y="268575"/>
            <a:ext cx="5344269" cy="32957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942A5EF3-B4A0-CEEF-29EF-C38E1BF56935}"/>
              </a:ext>
            </a:extLst>
          </p:cNvPr>
          <p:cNvSpPr/>
          <p:nvPr/>
        </p:nvSpPr>
        <p:spPr>
          <a:xfrm>
            <a:off x="7132674" y="33044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cxnSp>
        <p:nvCxnSpPr>
          <p:cNvPr id="4" name="직선 연결선 3">
            <a:extLst>
              <a:ext uri="{FF2B5EF4-FFF2-40B4-BE49-F238E27FC236}">
                <a16:creationId xmlns:a16="http://schemas.microsoft.com/office/drawing/2014/main" id="{81D24588-B063-27D4-FBFE-663FB75D31FD}"/>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5" name="그림 4">
            <a:extLst>
              <a:ext uri="{FF2B5EF4-FFF2-40B4-BE49-F238E27FC236}">
                <a16:creationId xmlns:a16="http://schemas.microsoft.com/office/drawing/2014/main" id="{AC1D60E0-420A-1EBC-0A47-D48277A58CAF}"/>
              </a:ext>
            </a:extLst>
          </p:cNvPr>
          <p:cNvPicPr>
            <a:picLocks noChangeAspect="1"/>
          </p:cNvPicPr>
          <p:nvPr/>
        </p:nvPicPr>
        <p:blipFill>
          <a:blip r:embed="rId7"/>
          <a:srcRect l="14593" t="58807" r="16363" b="32668"/>
          <a:stretch>
            <a:fillRect/>
          </a:stretch>
        </p:blipFill>
        <p:spPr>
          <a:xfrm>
            <a:off x="1018725" y="2186128"/>
            <a:ext cx="5345986" cy="768954"/>
          </a:xfrm>
          <a:prstGeom prst="rect">
            <a:avLst/>
          </a:prstGeom>
        </p:spPr>
      </p:pic>
      <p:sp>
        <p:nvSpPr>
          <p:cNvPr id="7" name="직사각형 6">
            <a:extLst>
              <a:ext uri="{FF2B5EF4-FFF2-40B4-BE49-F238E27FC236}">
                <a16:creationId xmlns:a16="http://schemas.microsoft.com/office/drawing/2014/main" id="{EEAE4C2F-0B73-0DEB-98BE-7FC5E3D52CDF}"/>
              </a:ext>
            </a:extLst>
          </p:cNvPr>
          <p:cNvSpPr/>
          <p:nvPr/>
        </p:nvSpPr>
        <p:spPr>
          <a:xfrm>
            <a:off x="2870071" y="2198020"/>
            <a:ext cx="1778129" cy="6759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5044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D8590-0B5A-CC63-E3E4-3A6E465E9048}"/>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562E6225-935F-CEF5-BF65-B47024AFD5B3}"/>
              </a:ext>
            </a:extLst>
          </p:cNvPr>
          <p:cNvGraphicFramePr>
            <a:graphicFrameLocks noGrp="1"/>
          </p:cNvGraphicFramePr>
          <p:nvPr>
            <p:extLst>
              <p:ext uri="{D42A27DB-BD31-4B8C-83A1-F6EECF244321}">
                <p14:modId xmlns:p14="http://schemas.microsoft.com/office/powerpoint/2010/main" val="1902844553"/>
              </p:ext>
            </p:extLst>
          </p:nvPr>
        </p:nvGraphicFramePr>
        <p:xfrm>
          <a:off x="13868400" y="2186128"/>
          <a:ext cx="3929380" cy="2054283"/>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09598">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3314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이용약관 내용</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711542">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확인 후 닫기</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2" name="TextBox 3">
            <a:extLst>
              <a:ext uri="{FF2B5EF4-FFF2-40B4-BE49-F238E27FC236}">
                <a16:creationId xmlns:a16="http://schemas.microsoft.com/office/drawing/2014/main" id="{B1B74420-3CD6-D158-17BF-660374A11E78}"/>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이용약관</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4" name="그림 3">
            <a:extLst>
              <a:ext uri="{FF2B5EF4-FFF2-40B4-BE49-F238E27FC236}">
                <a16:creationId xmlns:a16="http://schemas.microsoft.com/office/drawing/2014/main" id="{41C9C698-43D4-C1F0-83B3-3F0FE38BA7DE}"/>
              </a:ext>
            </a:extLst>
          </p:cNvPr>
          <p:cNvPicPr>
            <a:picLocks noChangeAspect="1"/>
          </p:cNvPicPr>
          <p:nvPr/>
        </p:nvPicPr>
        <p:blipFill>
          <a:blip r:embed="rId2"/>
          <a:stretch>
            <a:fillRect/>
          </a:stretch>
        </p:blipFill>
        <p:spPr>
          <a:xfrm>
            <a:off x="969025" y="2476500"/>
            <a:ext cx="7680880" cy="7444140"/>
          </a:xfrm>
          <a:prstGeom prst="rect">
            <a:avLst/>
          </a:prstGeom>
        </p:spPr>
      </p:pic>
      <p:pic>
        <p:nvPicPr>
          <p:cNvPr id="7" name="그림 6">
            <a:extLst>
              <a:ext uri="{FF2B5EF4-FFF2-40B4-BE49-F238E27FC236}">
                <a16:creationId xmlns:a16="http://schemas.microsoft.com/office/drawing/2014/main" id="{B4FAD28B-4C04-EED7-5F17-A55ABFBBF734}"/>
              </a:ext>
            </a:extLst>
          </p:cNvPr>
          <p:cNvPicPr>
            <a:picLocks noChangeAspect="1"/>
          </p:cNvPicPr>
          <p:nvPr/>
        </p:nvPicPr>
        <p:blipFill>
          <a:blip r:embed="rId3"/>
          <a:stretch>
            <a:fillRect/>
          </a:stretch>
        </p:blipFill>
        <p:spPr>
          <a:xfrm>
            <a:off x="4769095" y="1334472"/>
            <a:ext cx="8330190" cy="8205573"/>
          </a:xfrm>
          <a:prstGeom prst="rect">
            <a:avLst/>
          </a:prstGeom>
          <a:ln w="57150">
            <a:solidFill>
              <a:schemeClr val="bg1"/>
            </a:solidFill>
          </a:ln>
        </p:spPr>
      </p:pic>
      <p:sp>
        <p:nvSpPr>
          <p:cNvPr id="30" name="사각형: 둥근 모서리 29">
            <a:extLst>
              <a:ext uri="{FF2B5EF4-FFF2-40B4-BE49-F238E27FC236}">
                <a16:creationId xmlns:a16="http://schemas.microsoft.com/office/drawing/2014/main" id="{7E278C26-2D51-4094-D9B5-50ADDF9373D2}"/>
              </a:ext>
            </a:extLst>
          </p:cNvPr>
          <p:cNvSpPr/>
          <p:nvPr/>
        </p:nvSpPr>
        <p:spPr>
          <a:xfrm>
            <a:off x="7620000" y="839697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9" name="사각형: 둥근 모서리 8">
            <a:extLst>
              <a:ext uri="{FF2B5EF4-FFF2-40B4-BE49-F238E27FC236}">
                <a16:creationId xmlns:a16="http://schemas.microsoft.com/office/drawing/2014/main" id="{783FCC55-5DD0-3840-49DF-C7BF6E45373E}"/>
              </a:ext>
            </a:extLst>
          </p:cNvPr>
          <p:cNvSpPr/>
          <p:nvPr/>
        </p:nvSpPr>
        <p:spPr>
          <a:xfrm>
            <a:off x="1219200" y="27725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cxnSp>
        <p:nvCxnSpPr>
          <p:cNvPr id="3" name="직선 연결선 2">
            <a:extLst>
              <a:ext uri="{FF2B5EF4-FFF2-40B4-BE49-F238E27FC236}">
                <a16:creationId xmlns:a16="http://schemas.microsoft.com/office/drawing/2014/main" id="{08719980-6C9F-9874-DC01-729E3C81A6DB}"/>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5" name="그림 4">
            <a:extLst>
              <a:ext uri="{FF2B5EF4-FFF2-40B4-BE49-F238E27FC236}">
                <a16:creationId xmlns:a16="http://schemas.microsoft.com/office/drawing/2014/main" id="{8A67B38F-2006-2840-BAD8-0A15285089E7}"/>
              </a:ext>
            </a:extLst>
          </p:cNvPr>
          <p:cNvPicPr>
            <a:picLocks noChangeAspect="1"/>
          </p:cNvPicPr>
          <p:nvPr/>
        </p:nvPicPr>
        <p:blipFill>
          <a:blip r:embed="rId4"/>
          <a:srcRect l="35272" t="58807" r="16363" b="32668"/>
          <a:stretch>
            <a:fillRect/>
          </a:stretch>
        </p:blipFill>
        <p:spPr>
          <a:xfrm>
            <a:off x="969024" y="1594116"/>
            <a:ext cx="3744815" cy="768954"/>
          </a:xfrm>
          <a:prstGeom prst="rect">
            <a:avLst/>
          </a:prstGeom>
        </p:spPr>
      </p:pic>
      <p:sp>
        <p:nvSpPr>
          <p:cNvPr id="6" name="직사각형 5">
            <a:extLst>
              <a:ext uri="{FF2B5EF4-FFF2-40B4-BE49-F238E27FC236}">
                <a16:creationId xmlns:a16="http://schemas.microsoft.com/office/drawing/2014/main" id="{3E8F664E-5022-DEB0-56C7-D901BD8535C6}"/>
              </a:ext>
            </a:extLst>
          </p:cNvPr>
          <p:cNvSpPr/>
          <p:nvPr/>
        </p:nvSpPr>
        <p:spPr>
          <a:xfrm>
            <a:off x="3200400" y="1640627"/>
            <a:ext cx="1320929" cy="6759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50475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24C2F862-2D66-EB86-381D-A78D964CF6A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53BF943-FD21-361C-8B80-12EB2A7162D6}"/>
              </a:ext>
            </a:extLst>
          </p:cNvPr>
          <p:cNvPicPr>
            <a:picLocks noChangeAspect="1"/>
          </p:cNvPicPr>
          <p:nvPr/>
        </p:nvPicPr>
        <p:blipFill>
          <a:blip r:embed="rId3"/>
          <a:stretch>
            <a:fillRect/>
          </a:stretch>
        </p:blipFill>
        <p:spPr>
          <a:xfrm rot="16200000">
            <a:off x="4000500" y="-4000500"/>
            <a:ext cx="10287000" cy="18288000"/>
          </a:xfrm>
          <a:prstGeom prst="rect">
            <a:avLst/>
          </a:prstGeom>
        </p:spPr>
      </p:pic>
      <p:sp>
        <p:nvSpPr>
          <p:cNvPr id="3" name="TextBox 3">
            <a:extLst>
              <a:ext uri="{FF2B5EF4-FFF2-40B4-BE49-F238E27FC236}">
                <a16:creationId xmlns:a16="http://schemas.microsoft.com/office/drawing/2014/main" id="{4648AB45-6A60-C121-ACB7-160F6651D8B0}"/>
              </a:ext>
            </a:extLst>
          </p:cNvPr>
          <p:cNvSpPr txBox="1"/>
          <p:nvPr/>
        </p:nvSpPr>
        <p:spPr>
          <a:xfrm>
            <a:off x="1012190" y="1341120"/>
            <a:ext cx="16281400" cy="1066800"/>
          </a:xfrm>
          <a:prstGeom prst="rect">
            <a:avLst/>
          </a:prstGeom>
        </p:spPr>
        <p:txBody>
          <a:bodyPr lIns="0" tIns="0" rIns="0" bIns="0" rtlCol="0" anchor="ctr"/>
          <a:lstStyle/>
          <a:p>
            <a:pPr lvl="0" algn="l">
              <a:lnSpc>
                <a:spcPct val="99600"/>
              </a:lnSpc>
            </a:pPr>
            <a:r>
              <a:rPr lang="en-US" altLang="ko-KR" sz="4400" dirty="0">
                <a:solidFill>
                  <a:srgbClr val="2D2D2D"/>
                </a:solidFill>
                <a:ea typeface="Pretendard ExtraBold"/>
              </a:rPr>
              <a:t>About Signup</a:t>
            </a:r>
            <a:endParaRPr lang="ko-KR" sz="4400" b="0" i="0" u="none" strike="noStrike" dirty="0">
              <a:solidFill>
                <a:srgbClr val="2D2D2D"/>
              </a:solidFill>
              <a:ea typeface="Pretendard ExtraBold"/>
            </a:endParaRPr>
          </a:p>
        </p:txBody>
      </p:sp>
      <p:pic>
        <p:nvPicPr>
          <p:cNvPr id="4" name="Picture 4">
            <a:extLst>
              <a:ext uri="{FF2B5EF4-FFF2-40B4-BE49-F238E27FC236}">
                <a16:creationId xmlns:a16="http://schemas.microsoft.com/office/drawing/2014/main" id="{D8D95DB2-E50D-21C0-7159-48651AC6BBA5}"/>
              </a:ext>
            </a:extLst>
          </p:cNvPr>
          <p:cNvPicPr>
            <a:picLocks noGrp="1" noRot="1" noChangeAspect="1" noMove="1" noResize="1" noEditPoints="1" noAdjustHandles="1" noChangeArrowheads="1" noChangeShapeType="1" noCrop="1"/>
          </p:cNvPicPr>
          <p:nvPr/>
        </p:nvPicPr>
        <p:blipFill>
          <a:blip r:embed="rId4"/>
          <a:stretch>
            <a:fillRect/>
          </a:stretch>
        </p:blipFill>
        <p:spPr>
          <a:xfrm>
            <a:off x="990600" y="2231390"/>
            <a:ext cx="16281400" cy="8115300"/>
          </a:xfrm>
          <a:prstGeom prst="rect">
            <a:avLst/>
          </a:prstGeom>
          <a:effectLst>
            <a:outerShdw blurRad="556992" dist="115053" dir="19620000">
              <a:srgbClr val="2D2D2D">
                <a:alpha val="14000"/>
              </a:srgbClr>
            </a:outerShdw>
          </a:effectLst>
        </p:spPr>
      </p:pic>
      <p:sp>
        <p:nvSpPr>
          <p:cNvPr id="18" name="TextBox 3">
            <a:extLst>
              <a:ext uri="{FF2B5EF4-FFF2-40B4-BE49-F238E27FC236}">
                <a16:creationId xmlns:a16="http://schemas.microsoft.com/office/drawing/2014/main" id="{6BA9BDFD-78C9-EE98-C636-DE87CBF817FE}"/>
              </a:ext>
            </a:extLst>
          </p:cNvPr>
          <p:cNvSpPr txBox="1"/>
          <p:nvPr/>
        </p:nvSpPr>
        <p:spPr>
          <a:xfrm>
            <a:off x="990600" y="920750"/>
            <a:ext cx="16484600" cy="1066800"/>
          </a:xfrm>
          <a:prstGeom prst="rect">
            <a:avLst/>
          </a:prstGeom>
        </p:spPr>
        <p:txBody>
          <a:bodyPr lIns="0" tIns="0" rIns="0" bIns="0" rtlCol="0" anchor="ctr"/>
          <a:lstStyle/>
          <a:p>
            <a:pPr lvl="0" algn="l">
              <a:lnSpc>
                <a:spcPct val="99600"/>
              </a:lnSpc>
            </a:pPr>
            <a:endParaRPr lang="ko-KR" sz="6000" b="0" i="0" u="none" strike="noStrike" dirty="0">
              <a:solidFill>
                <a:srgbClr val="2D2D2D"/>
              </a:solidFill>
              <a:ea typeface="Pretendard ExtraBold"/>
            </a:endParaRPr>
          </a:p>
        </p:txBody>
      </p:sp>
      <p:sp>
        <p:nvSpPr>
          <p:cNvPr id="89" name="TextBox 9">
            <a:extLst>
              <a:ext uri="{FF2B5EF4-FFF2-40B4-BE49-F238E27FC236}">
                <a16:creationId xmlns:a16="http://schemas.microsoft.com/office/drawing/2014/main" id="{146A66CD-6A4B-021A-CF8B-E3AF630F20A4}"/>
              </a:ext>
            </a:extLst>
          </p:cNvPr>
          <p:cNvSpPr txBox="1"/>
          <p:nvPr/>
        </p:nvSpPr>
        <p:spPr>
          <a:xfrm>
            <a:off x="9558020" y="7096125"/>
            <a:ext cx="2496185" cy="409575"/>
          </a:xfrm>
          <a:prstGeom prst="rect">
            <a:avLst/>
          </a:prstGeom>
        </p:spPr>
        <p:txBody>
          <a:bodyPr lIns="0" tIns="0" rIns="0" bIns="0" rtlCol="0" anchor="ctr"/>
          <a:lstStyle/>
          <a:p>
            <a:pPr algn="ctr"/>
            <a:r>
              <a:rPr lang="en-US" altLang="ko-KR" sz="1600" dirty="0">
                <a:latin typeface="Noto Sans KR" panose="020B0200000000000000" pitchFamily="50" charset="-127"/>
                <a:ea typeface="Noto Sans KR" panose="020B0200000000000000" pitchFamily="50" charset="-127"/>
              </a:rPr>
              <a:t>6.</a:t>
            </a:r>
            <a:r>
              <a:rPr lang="ko-KR" altLang="en-US" sz="1600" dirty="0">
                <a:latin typeface="Noto Sans KR" panose="020B0200000000000000" pitchFamily="50" charset="-127"/>
                <a:ea typeface="Noto Sans KR" panose="020B0200000000000000" pitchFamily="50" charset="-127"/>
              </a:rPr>
              <a:t>사용자 정보 조회 후 </a:t>
            </a:r>
            <a:r>
              <a:rPr lang="en-US" altLang="ko-KR" sz="1600" dirty="0" err="1">
                <a:latin typeface="Noto Sans KR" panose="020B0200000000000000" pitchFamily="50" charset="-127"/>
                <a:ea typeface="Noto Sans KR" panose="020B0200000000000000" pitchFamily="50" charset="-127"/>
              </a:rPr>
              <a:t>OracleDB</a:t>
            </a:r>
            <a:r>
              <a:rPr lang="en-US" altLang="ko-KR" sz="1600" dirty="0">
                <a:latin typeface="Noto Sans KR" panose="020B0200000000000000" pitchFamily="50" charset="-127"/>
                <a:ea typeface="Noto Sans KR" panose="020B0200000000000000" pitchFamily="50" charset="-127"/>
              </a:rPr>
              <a:t> </a:t>
            </a:r>
            <a:r>
              <a:rPr lang="ko-KR" altLang="en-US" sz="1600" dirty="0">
                <a:latin typeface="Noto Sans KR" panose="020B0200000000000000" pitchFamily="50" charset="-127"/>
                <a:ea typeface="Noto Sans KR" panose="020B0200000000000000" pitchFamily="50" charset="-127"/>
              </a:rPr>
              <a:t>저장</a:t>
            </a:r>
            <a:r>
              <a:rPr lang="en-US" altLang="ko-KR" sz="1600" dirty="0">
                <a:latin typeface="Noto Sans KR" panose="020B0200000000000000" pitchFamily="50" charset="-127"/>
                <a:ea typeface="Noto Sans KR" panose="020B0200000000000000" pitchFamily="50" charset="-127"/>
              </a:rPr>
              <a:t>/</a:t>
            </a:r>
            <a:r>
              <a:rPr lang="ko-KR" altLang="en-US" sz="1600" dirty="0">
                <a:latin typeface="Noto Sans KR" panose="020B0200000000000000" pitchFamily="50" charset="-127"/>
                <a:ea typeface="Noto Sans KR" panose="020B0200000000000000" pitchFamily="50" charset="-127"/>
              </a:rPr>
              <a:t>조회</a:t>
            </a:r>
          </a:p>
        </p:txBody>
      </p:sp>
      <p:pic>
        <p:nvPicPr>
          <p:cNvPr id="10" name="그림 9">
            <a:extLst>
              <a:ext uri="{FF2B5EF4-FFF2-40B4-BE49-F238E27FC236}">
                <a16:creationId xmlns:a16="http://schemas.microsoft.com/office/drawing/2014/main" id="{069D2013-3157-1D40-35E6-F5DD9A6C90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0700" y="2908300"/>
            <a:ext cx="1528445" cy="1562100"/>
          </a:xfrm>
          <a:prstGeom prst="rect">
            <a:avLst/>
          </a:prstGeom>
        </p:spPr>
      </p:pic>
      <p:grpSp>
        <p:nvGrpSpPr>
          <p:cNvPr id="17" name="그룹 16">
            <a:extLst>
              <a:ext uri="{FF2B5EF4-FFF2-40B4-BE49-F238E27FC236}">
                <a16:creationId xmlns:a16="http://schemas.microsoft.com/office/drawing/2014/main" id="{5E50F4DD-B9F7-0C36-3ECE-0531C4943E64}"/>
              </a:ext>
            </a:extLst>
          </p:cNvPr>
          <p:cNvGrpSpPr/>
          <p:nvPr/>
        </p:nvGrpSpPr>
        <p:grpSpPr>
          <a:xfrm>
            <a:off x="2287270" y="4053840"/>
            <a:ext cx="9601835" cy="5928360"/>
            <a:chOff x="2287270" y="4053840"/>
            <a:chExt cx="9601835" cy="5928360"/>
          </a:xfrm>
        </p:grpSpPr>
        <p:pic>
          <p:nvPicPr>
            <p:cNvPr id="6" name="Picture 39">
              <a:extLst>
                <a:ext uri="{FF2B5EF4-FFF2-40B4-BE49-F238E27FC236}">
                  <a16:creationId xmlns:a16="http://schemas.microsoft.com/office/drawing/2014/main" id="{63C6C6F9-065C-8179-9C9F-715434AE97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287270" y="5394960"/>
              <a:ext cx="1524000" cy="1788160"/>
            </a:xfrm>
            <a:prstGeom prst="rect">
              <a:avLst/>
            </a:prstGeom>
          </p:spPr>
        </p:pic>
        <p:pic>
          <p:nvPicPr>
            <p:cNvPr id="7" name="Picture 19">
              <a:extLst>
                <a:ext uri="{FF2B5EF4-FFF2-40B4-BE49-F238E27FC236}">
                  <a16:creationId xmlns:a16="http://schemas.microsoft.com/office/drawing/2014/main" id="{E72924A9-FFFA-1F3C-CA1D-CBC9F0C3D856}"/>
                </a:ext>
              </a:extLst>
            </p:cNvPr>
            <p:cNvPicPr>
              <a:picLocks noChangeAspect="1"/>
            </p:cNvPicPr>
            <p:nvPr/>
          </p:nvPicPr>
          <p:blipFill>
            <a:blip r:embed="rId7"/>
            <a:stretch>
              <a:fillRect/>
            </a:stretch>
          </p:blipFill>
          <p:spPr>
            <a:xfrm>
              <a:off x="8724900" y="5516245"/>
              <a:ext cx="3164205" cy="1546225"/>
            </a:xfrm>
            <a:prstGeom prst="rect">
              <a:avLst/>
            </a:prstGeom>
          </p:spPr>
        </p:pic>
        <p:pic>
          <p:nvPicPr>
            <p:cNvPr id="8" name="Picture 30">
              <a:extLst>
                <a:ext uri="{FF2B5EF4-FFF2-40B4-BE49-F238E27FC236}">
                  <a16:creationId xmlns:a16="http://schemas.microsoft.com/office/drawing/2014/main" id="{39FF0542-E848-3FC0-311A-920A80B13E5A}"/>
                </a:ext>
              </a:extLst>
            </p:cNvPr>
            <p:cNvPicPr>
              <a:picLocks noChangeAspect="1"/>
            </p:cNvPicPr>
            <p:nvPr/>
          </p:nvPicPr>
          <p:blipFill>
            <a:blip r:embed="rId8"/>
            <a:stretch>
              <a:fillRect/>
            </a:stretch>
          </p:blipFill>
          <p:spPr>
            <a:xfrm>
              <a:off x="4809490" y="8420100"/>
              <a:ext cx="3111500" cy="1562100"/>
            </a:xfrm>
            <a:prstGeom prst="rect">
              <a:avLst/>
            </a:prstGeom>
          </p:spPr>
        </p:pic>
        <p:cxnSp>
          <p:nvCxnSpPr>
            <p:cNvPr id="13" name="직선 화살표 연결선 12">
              <a:extLst>
                <a:ext uri="{FF2B5EF4-FFF2-40B4-BE49-F238E27FC236}">
                  <a16:creationId xmlns:a16="http://schemas.microsoft.com/office/drawing/2014/main" id="{8661C2A6-0E22-9D57-1EC2-EC922BD91316}"/>
                </a:ext>
              </a:extLst>
            </p:cNvPr>
            <p:cNvCxnSpPr/>
            <p:nvPr/>
          </p:nvCxnSpPr>
          <p:spPr>
            <a:xfrm>
              <a:off x="7651115" y="4219575"/>
              <a:ext cx="1447800" cy="124206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직선 화살표 연결선 15">
              <a:extLst>
                <a:ext uri="{FF2B5EF4-FFF2-40B4-BE49-F238E27FC236}">
                  <a16:creationId xmlns:a16="http://schemas.microsoft.com/office/drawing/2014/main" id="{F7EE5ACB-3CA2-3C38-011A-D8435AA18463}"/>
                </a:ext>
              </a:extLst>
            </p:cNvPr>
            <p:cNvCxnSpPr>
              <a:cxnSpLocks/>
            </p:cNvCxnSpPr>
            <p:nvPr/>
          </p:nvCxnSpPr>
          <p:spPr>
            <a:xfrm rot="10800000">
              <a:off x="7810500" y="4053840"/>
              <a:ext cx="1447800" cy="124206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직선 화살표 연결선 19">
              <a:extLst>
                <a:ext uri="{FF2B5EF4-FFF2-40B4-BE49-F238E27FC236}">
                  <a16:creationId xmlns:a16="http://schemas.microsoft.com/office/drawing/2014/main" id="{748183AC-19C2-BC3F-660F-83B506F96340}"/>
                </a:ext>
              </a:extLst>
            </p:cNvPr>
            <p:cNvCxnSpPr>
              <a:cxnSpLocks/>
            </p:cNvCxnSpPr>
            <p:nvPr/>
          </p:nvCxnSpPr>
          <p:spPr>
            <a:xfrm rot="5400000">
              <a:off x="3540125" y="4179570"/>
              <a:ext cx="1447800" cy="124206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직선 화살표 연결선 52">
              <a:extLst>
                <a:ext uri="{FF2B5EF4-FFF2-40B4-BE49-F238E27FC236}">
                  <a16:creationId xmlns:a16="http://schemas.microsoft.com/office/drawing/2014/main" id="{187B7DBA-229F-41AC-1B21-699296FDCD98}"/>
                </a:ext>
              </a:extLst>
            </p:cNvPr>
            <p:cNvCxnSpPr>
              <a:cxnSpLocks/>
            </p:cNvCxnSpPr>
            <p:nvPr/>
          </p:nvCxnSpPr>
          <p:spPr>
            <a:xfrm rot="16200000">
              <a:off x="3833495" y="4255770"/>
              <a:ext cx="1447800" cy="124206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직선 화살표 연결선 62">
              <a:extLst>
                <a:ext uri="{FF2B5EF4-FFF2-40B4-BE49-F238E27FC236}">
                  <a16:creationId xmlns:a16="http://schemas.microsoft.com/office/drawing/2014/main" id="{B23BE223-0F62-F7BD-9F89-9D8BA3CA6102}"/>
                </a:ext>
              </a:extLst>
            </p:cNvPr>
            <p:cNvCxnSpPr>
              <a:cxnSpLocks/>
            </p:cNvCxnSpPr>
            <p:nvPr/>
          </p:nvCxnSpPr>
          <p:spPr>
            <a:xfrm rot="5400000">
              <a:off x="7707630" y="7536815"/>
              <a:ext cx="1447800" cy="124206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직선 화살표 연결선 63">
              <a:extLst>
                <a:ext uri="{FF2B5EF4-FFF2-40B4-BE49-F238E27FC236}">
                  <a16:creationId xmlns:a16="http://schemas.microsoft.com/office/drawing/2014/main" id="{755F9EDE-2471-7D4C-5BF8-961FE8166825}"/>
                </a:ext>
              </a:extLst>
            </p:cNvPr>
            <p:cNvCxnSpPr>
              <a:cxnSpLocks/>
            </p:cNvCxnSpPr>
            <p:nvPr/>
          </p:nvCxnSpPr>
          <p:spPr>
            <a:xfrm rot="16200000">
              <a:off x="7875270" y="7689215"/>
              <a:ext cx="1447800" cy="124206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직선 화살표 연결선 64">
              <a:extLst>
                <a:ext uri="{FF2B5EF4-FFF2-40B4-BE49-F238E27FC236}">
                  <a16:creationId xmlns:a16="http://schemas.microsoft.com/office/drawing/2014/main" id="{C2E9BB76-6B75-A01D-73F9-4B351666FA90}"/>
                </a:ext>
              </a:extLst>
            </p:cNvPr>
            <p:cNvCxnSpPr>
              <a:cxnSpLocks/>
            </p:cNvCxnSpPr>
            <p:nvPr/>
          </p:nvCxnSpPr>
          <p:spPr>
            <a:xfrm flipH="1" flipV="1">
              <a:off x="5351145" y="6141720"/>
              <a:ext cx="2027555"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직선 화살표 연결선 70">
              <a:extLst>
                <a:ext uri="{FF2B5EF4-FFF2-40B4-BE49-F238E27FC236}">
                  <a16:creationId xmlns:a16="http://schemas.microsoft.com/office/drawing/2014/main" id="{9D00128C-16FB-144C-B584-DF1FC1FC4D2A}"/>
                </a:ext>
              </a:extLst>
            </p:cNvPr>
            <p:cNvCxnSpPr>
              <a:cxnSpLocks/>
            </p:cNvCxnSpPr>
            <p:nvPr/>
          </p:nvCxnSpPr>
          <p:spPr>
            <a:xfrm rot="10800000" flipH="1" flipV="1">
              <a:off x="5410200" y="6362700"/>
              <a:ext cx="2027555"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72" name="TextBox 9">
            <a:extLst>
              <a:ext uri="{FF2B5EF4-FFF2-40B4-BE49-F238E27FC236}">
                <a16:creationId xmlns:a16="http://schemas.microsoft.com/office/drawing/2014/main" id="{9A88523D-3E9B-A3FA-A286-63953B1E5C4B}"/>
              </a:ext>
            </a:extLst>
          </p:cNvPr>
          <p:cNvSpPr txBox="1"/>
          <p:nvPr/>
        </p:nvSpPr>
        <p:spPr>
          <a:xfrm>
            <a:off x="2731135" y="4249420"/>
            <a:ext cx="2755265" cy="436880"/>
          </a:xfrm>
          <a:prstGeom prst="rect">
            <a:avLst/>
          </a:prstGeom>
        </p:spPr>
        <p:txBody>
          <a:bodyPr lIns="0" tIns="0" rIns="0" bIns="0" rtlCol="0" anchor="ctr"/>
          <a:lstStyle/>
          <a:p>
            <a:pPr algn="just"/>
            <a:r>
              <a:rPr lang="en-US" altLang="ko-KR" sz="1600" dirty="0">
                <a:latin typeface="Noto Sans KR" panose="020B0200000000000000" pitchFamily="50" charset="-127"/>
                <a:ea typeface="Noto Sans KR" panose="020B0200000000000000" pitchFamily="50" charset="-127"/>
              </a:rPr>
              <a:t>1. </a:t>
            </a:r>
            <a:r>
              <a:rPr lang="ko-KR" altLang="en-US" sz="1600" dirty="0">
                <a:latin typeface="Noto Sans KR" panose="020B0200000000000000" pitchFamily="50" charset="-127"/>
                <a:ea typeface="Noto Sans KR" panose="020B0200000000000000" pitchFamily="50" charset="-127"/>
              </a:rPr>
              <a:t>구글 로그인 요청</a:t>
            </a:r>
          </a:p>
        </p:txBody>
      </p:sp>
      <p:sp>
        <p:nvSpPr>
          <p:cNvPr id="73" name="TextBox 9">
            <a:extLst>
              <a:ext uri="{FF2B5EF4-FFF2-40B4-BE49-F238E27FC236}">
                <a16:creationId xmlns:a16="http://schemas.microsoft.com/office/drawing/2014/main" id="{54319E52-C480-5816-FA02-88738F307E39}"/>
              </a:ext>
            </a:extLst>
          </p:cNvPr>
          <p:cNvSpPr txBox="1"/>
          <p:nvPr/>
        </p:nvSpPr>
        <p:spPr>
          <a:xfrm>
            <a:off x="4533265" y="4935220"/>
            <a:ext cx="2755265" cy="436880"/>
          </a:xfrm>
          <a:prstGeom prst="rect">
            <a:avLst/>
          </a:prstGeom>
        </p:spPr>
        <p:txBody>
          <a:bodyPr lIns="0" tIns="0" rIns="0" bIns="0" rtlCol="0" anchor="ctr"/>
          <a:lstStyle/>
          <a:p>
            <a:pPr algn="just"/>
            <a:r>
              <a:rPr lang="en-US" altLang="ko-KR" sz="1600" dirty="0">
                <a:latin typeface="Noto Sans KR" panose="020B0200000000000000" pitchFamily="50" charset="-127"/>
                <a:ea typeface="Noto Sans KR" panose="020B0200000000000000" pitchFamily="50" charset="-127"/>
              </a:rPr>
              <a:t>2. </a:t>
            </a:r>
            <a:r>
              <a:rPr lang="ko-KR" altLang="en-US" sz="1600" dirty="0">
                <a:latin typeface="Noto Sans KR" panose="020B0200000000000000" pitchFamily="50" charset="-127"/>
                <a:ea typeface="Noto Sans KR" panose="020B0200000000000000" pitchFamily="50" charset="-127"/>
              </a:rPr>
              <a:t>인증 코드 전달</a:t>
            </a:r>
          </a:p>
        </p:txBody>
      </p:sp>
      <p:sp>
        <p:nvSpPr>
          <p:cNvPr id="74" name="TextBox 9">
            <a:extLst>
              <a:ext uri="{FF2B5EF4-FFF2-40B4-BE49-F238E27FC236}">
                <a16:creationId xmlns:a16="http://schemas.microsoft.com/office/drawing/2014/main" id="{B57E3946-0CC9-42F5-093C-8E2E2D31283E}"/>
              </a:ext>
            </a:extLst>
          </p:cNvPr>
          <p:cNvSpPr txBox="1"/>
          <p:nvPr/>
        </p:nvSpPr>
        <p:spPr>
          <a:xfrm>
            <a:off x="4986655" y="5600700"/>
            <a:ext cx="2945765" cy="409575"/>
          </a:xfrm>
          <a:prstGeom prst="rect">
            <a:avLst/>
          </a:prstGeom>
        </p:spPr>
        <p:txBody>
          <a:bodyPr lIns="0" tIns="0" rIns="0" bIns="0" rtlCol="0" anchor="ctr"/>
          <a:lstStyle/>
          <a:p>
            <a:pPr algn="just"/>
            <a:r>
              <a:rPr lang="en-US" altLang="ko-KR" sz="1600" dirty="0">
                <a:latin typeface="Noto Sans KR" panose="020B0200000000000000" pitchFamily="50" charset="-127"/>
                <a:ea typeface="Noto Sans KR" panose="020B0200000000000000" pitchFamily="50" charset="-127"/>
              </a:rPr>
              <a:t>3. </a:t>
            </a:r>
            <a:r>
              <a:rPr lang="ko-KR" altLang="en-US" sz="1600" dirty="0">
                <a:latin typeface="Noto Sans KR" panose="020B0200000000000000" pitchFamily="50" charset="-127"/>
                <a:ea typeface="Noto Sans KR" panose="020B0200000000000000" pitchFamily="50" charset="-127"/>
              </a:rPr>
              <a:t>인증 코드 → </a:t>
            </a:r>
            <a:r>
              <a:rPr lang="en-US" altLang="ko-KR" sz="1600" dirty="0">
                <a:latin typeface="Noto Sans KR" panose="020B0200000000000000" pitchFamily="50" charset="-127"/>
                <a:ea typeface="Noto Sans KR" panose="020B0200000000000000" pitchFamily="50" charset="-127"/>
              </a:rPr>
              <a:t>Spring </a:t>
            </a:r>
            <a:r>
              <a:rPr lang="ko-KR" altLang="en-US" sz="1600" dirty="0">
                <a:latin typeface="Noto Sans KR" panose="020B0200000000000000" pitchFamily="50" charset="-127"/>
                <a:ea typeface="Noto Sans KR" panose="020B0200000000000000" pitchFamily="50" charset="-127"/>
              </a:rPr>
              <a:t>서버 전송</a:t>
            </a:r>
          </a:p>
        </p:txBody>
      </p:sp>
      <p:sp>
        <p:nvSpPr>
          <p:cNvPr id="75" name="TextBox 9">
            <a:extLst>
              <a:ext uri="{FF2B5EF4-FFF2-40B4-BE49-F238E27FC236}">
                <a16:creationId xmlns:a16="http://schemas.microsoft.com/office/drawing/2014/main" id="{55263C07-DC0B-05B9-239E-1769C9BB0927}"/>
              </a:ext>
            </a:extLst>
          </p:cNvPr>
          <p:cNvSpPr txBox="1"/>
          <p:nvPr/>
        </p:nvSpPr>
        <p:spPr>
          <a:xfrm>
            <a:off x="8534400" y="4276725"/>
            <a:ext cx="2945765" cy="409575"/>
          </a:xfrm>
          <a:prstGeom prst="rect">
            <a:avLst/>
          </a:prstGeom>
        </p:spPr>
        <p:txBody>
          <a:bodyPr lIns="0" tIns="0" rIns="0" bIns="0" rtlCol="0" anchor="ctr"/>
          <a:lstStyle/>
          <a:p>
            <a:pPr algn="just"/>
            <a:r>
              <a:rPr lang="en-US" altLang="ko-KR" sz="1600" dirty="0">
                <a:latin typeface="Noto Sans KR" panose="020B0200000000000000" pitchFamily="50" charset="-127"/>
                <a:ea typeface="Noto Sans KR" panose="020B0200000000000000" pitchFamily="50" charset="-127"/>
              </a:rPr>
              <a:t>4. </a:t>
            </a:r>
            <a:r>
              <a:rPr lang="ko-KR" altLang="en-US" sz="1600" dirty="0">
                <a:latin typeface="Noto Sans KR" panose="020B0200000000000000" pitchFamily="50" charset="-127"/>
                <a:ea typeface="Noto Sans KR" panose="020B0200000000000000" pitchFamily="50" charset="-127"/>
              </a:rPr>
              <a:t>인증 코드로 구글에 토큰 요청</a:t>
            </a:r>
          </a:p>
        </p:txBody>
      </p:sp>
      <p:sp>
        <p:nvSpPr>
          <p:cNvPr id="76" name="TextBox 9">
            <a:extLst>
              <a:ext uri="{FF2B5EF4-FFF2-40B4-BE49-F238E27FC236}">
                <a16:creationId xmlns:a16="http://schemas.microsoft.com/office/drawing/2014/main" id="{2E0C8B14-8926-B166-6781-3C39C679B11E}"/>
              </a:ext>
            </a:extLst>
          </p:cNvPr>
          <p:cNvSpPr txBox="1"/>
          <p:nvPr/>
        </p:nvSpPr>
        <p:spPr>
          <a:xfrm>
            <a:off x="6274435" y="4962525"/>
            <a:ext cx="2945765" cy="409575"/>
          </a:xfrm>
          <a:prstGeom prst="rect">
            <a:avLst/>
          </a:prstGeom>
        </p:spPr>
        <p:txBody>
          <a:bodyPr lIns="0" tIns="0" rIns="0" bIns="0" rtlCol="0" anchor="ctr"/>
          <a:lstStyle/>
          <a:p>
            <a:pPr algn="ctr"/>
            <a:r>
              <a:rPr lang="en-US" altLang="ko-KR" sz="1600" dirty="0">
                <a:latin typeface="Noto Sans KR" panose="020B0200000000000000" pitchFamily="50" charset="-127"/>
                <a:ea typeface="Noto Sans KR" panose="020B0200000000000000" pitchFamily="50" charset="-127"/>
              </a:rPr>
              <a:t>5. </a:t>
            </a:r>
            <a:r>
              <a:rPr lang="ko-KR" altLang="en-US" sz="1600" dirty="0">
                <a:latin typeface="Noto Sans KR" panose="020B0200000000000000" pitchFamily="50" charset="-127"/>
                <a:ea typeface="Noto Sans KR" panose="020B0200000000000000" pitchFamily="50" charset="-127"/>
              </a:rPr>
              <a:t>액세스 토큰 전달</a:t>
            </a:r>
          </a:p>
        </p:txBody>
      </p:sp>
      <p:sp>
        <p:nvSpPr>
          <p:cNvPr id="91" name="TextBox 9">
            <a:extLst>
              <a:ext uri="{FF2B5EF4-FFF2-40B4-BE49-F238E27FC236}">
                <a16:creationId xmlns:a16="http://schemas.microsoft.com/office/drawing/2014/main" id="{204F5462-2187-F98D-F117-505FCF969B6B}"/>
              </a:ext>
            </a:extLst>
          </p:cNvPr>
          <p:cNvSpPr txBox="1"/>
          <p:nvPr/>
        </p:nvSpPr>
        <p:spPr>
          <a:xfrm>
            <a:off x="4902200" y="6515100"/>
            <a:ext cx="2945765" cy="409575"/>
          </a:xfrm>
          <a:prstGeom prst="rect">
            <a:avLst/>
          </a:prstGeom>
        </p:spPr>
        <p:txBody>
          <a:bodyPr lIns="0" tIns="0" rIns="0" bIns="0" rtlCol="0" anchor="ctr"/>
          <a:lstStyle/>
          <a:p>
            <a:pPr algn="ctr"/>
            <a:r>
              <a:rPr lang="en-US" altLang="ko-KR" sz="1600" dirty="0">
                <a:latin typeface="Noto Sans KR" panose="020B0200000000000000" pitchFamily="50" charset="-127"/>
                <a:ea typeface="Noto Sans KR" panose="020B0200000000000000" pitchFamily="50" charset="-127"/>
              </a:rPr>
              <a:t>7. </a:t>
            </a:r>
            <a:r>
              <a:rPr lang="ko-KR" altLang="en-US" sz="1600" dirty="0">
                <a:latin typeface="Noto Sans KR" panose="020B0200000000000000" pitchFamily="50" charset="-127"/>
                <a:ea typeface="Noto Sans KR" panose="020B0200000000000000" pitchFamily="50" charset="-127"/>
              </a:rPr>
              <a:t>세션 생성 </a:t>
            </a:r>
            <a:r>
              <a:rPr lang="en-US" altLang="ko-KR" sz="1600" dirty="0">
                <a:latin typeface="Noto Sans KR" panose="020B0200000000000000" pitchFamily="50" charset="-127"/>
                <a:ea typeface="Noto Sans KR" panose="020B0200000000000000" pitchFamily="50" charset="-127"/>
              </a:rPr>
              <a:t>or </a:t>
            </a:r>
            <a:r>
              <a:rPr lang="ko-KR" altLang="en-US" sz="1600" dirty="0">
                <a:latin typeface="Noto Sans KR" panose="020B0200000000000000" pitchFamily="50" charset="-127"/>
                <a:ea typeface="Noto Sans KR" panose="020B0200000000000000" pitchFamily="50" charset="-127"/>
              </a:rPr>
              <a:t>토큰 리턴</a:t>
            </a:r>
          </a:p>
        </p:txBody>
      </p:sp>
      <p:sp>
        <p:nvSpPr>
          <p:cNvPr id="92" name="TextBox 9">
            <a:extLst>
              <a:ext uri="{FF2B5EF4-FFF2-40B4-BE49-F238E27FC236}">
                <a16:creationId xmlns:a16="http://schemas.microsoft.com/office/drawing/2014/main" id="{B0CBBEDD-F814-E111-856E-C2CCEA4B4B1B}"/>
              </a:ext>
            </a:extLst>
          </p:cNvPr>
          <p:cNvSpPr txBox="1"/>
          <p:nvPr/>
        </p:nvSpPr>
        <p:spPr>
          <a:xfrm>
            <a:off x="1664335" y="7400925"/>
            <a:ext cx="2945765" cy="409575"/>
          </a:xfrm>
          <a:prstGeom prst="rect">
            <a:avLst/>
          </a:prstGeom>
        </p:spPr>
        <p:txBody>
          <a:bodyPr lIns="0" tIns="0" rIns="0" bIns="0" rtlCol="0" anchor="ctr"/>
          <a:lstStyle/>
          <a:p>
            <a:pPr algn="ctr"/>
            <a:r>
              <a:rPr lang="en-US" altLang="ko-KR" sz="1600" dirty="0">
                <a:latin typeface="Noto Sans KR" panose="020B0200000000000000" pitchFamily="50" charset="-127"/>
                <a:ea typeface="Noto Sans KR" panose="020B0200000000000000" pitchFamily="50" charset="-127"/>
              </a:rPr>
              <a:t>8. </a:t>
            </a:r>
            <a:r>
              <a:rPr lang="ko-KR" altLang="en-US" sz="1600" dirty="0">
                <a:latin typeface="Noto Sans KR" panose="020B0200000000000000" pitchFamily="50" charset="-127"/>
                <a:ea typeface="Noto Sans KR" panose="020B0200000000000000" pitchFamily="50" charset="-127"/>
              </a:rPr>
              <a:t>토큰을 메모리</a:t>
            </a:r>
            <a:r>
              <a:rPr lang="en-US" altLang="ko-KR" sz="1600" dirty="0">
                <a:latin typeface="Noto Sans KR" panose="020B0200000000000000" pitchFamily="50" charset="-127"/>
                <a:ea typeface="Noto Sans KR" panose="020B0200000000000000" pitchFamily="50" charset="-127"/>
              </a:rPr>
              <a:t>/</a:t>
            </a:r>
            <a:r>
              <a:rPr lang="ko-KR" altLang="en-US" sz="1600" dirty="0">
                <a:latin typeface="Noto Sans KR" panose="020B0200000000000000" pitchFamily="50" charset="-127"/>
                <a:ea typeface="Noto Sans KR" panose="020B0200000000000000" pitchFamily="50" charset="-127"/>
              </a:rPr>
              <a:t>스토리지에 저장  </a:t>
            </a:r>
          </a:p>
          <a:p>
            <a:pPr algn="ctr"/>
            <a:r>
              <a:rPr lang="en-US" altLang="ko-KR" sz="1600" dirty="0">
                <a:latin typeface="Noto Sans KR" panose="020B0200000000000000" pitchFamily="50" charset="-127"/>
                <a:ea typeface="Noto Sans KR" panose="020B0200000000000000" pitchFamily="50" charset="-127"/>
              </a:rPr>
              <a:t>or </a:t>
            </a:r>
            <a:r>
              <a:rPr lang="ko-KR" altLang="en-US" sz="1600" dirty="0">
                <a:latin typeface="Noto Sans KR" panose="020B0200000000000000" pitchFamily="50" charset="-127"/>
                <a:ea typeface="Noto Sans KR" panose="020B0200000000000000" pitchFamily="50" charset="-127"/>
              </a:rPr>
              <a:t>서버 세션 기반으로 인증 유지</a:t>
            </a:r>
          </a:p>
        </p:txBody>
      </p:sp>
      <p:sp>
        <p:nvSpPr>
          <p:cNvPr id="94" name="사각형: 둥근 모서리 93">
            <a:extLst>
              <a:ext uri="{FF2B5EF4-FFF2-40B4-BE49-F238E27FC236}">
                <a16:creationId xmlns:a16="http://schemas.microsoft.com/office/drawing/2014/main" id="{E0E39219-8E1D-322E-F9BE-B36C5CDB5D9E}"/>
              </a:ext>
            </a:extLst>
          </p:cNvPr>
          <p:cNvSpPr/>
          <p:nvPr/>
        </p:nvSpPr>
        <p:spPr>
          <a:xfrm>
            <a:off x="12348210" y="3695700"/>
            <a:ext cx="4580255" cy="620839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9">
            <a:extLst>
              <a:ext uri="{FF2B5EF4-FFF2-40B4-BE49-F238E27FC236}">
                <a16:creationId xmlns:a16="http://schemas.microsoft.com/office/drawing/2014/main" id="{D1D4AEF3-3308-C96E-291D-54BF87AC5ABB}"/>
              </a:ext>
            </a:extLst>
          </p:cNvPr>
          <p:cNvSpPr txBox="1"/>
          <p:nvPr/>
        </p:nvSpPr>
        <p:spPr>
          <a:xfrm>
            <a:off x="12703810" y="4053840"/>
            <a:ext cx="3999230" cy="5585460"/>
          </a:xfrm>
          <a:prstGeom prst="rect">
            <a:avLst/>
          </a:prstGeom>
        </p:spPr>
        <p:txBody>
          <a:bodyPr wrap="square" lIns="0" tIns="0" rIns="0" bIns="0" numCol="1" vert="horz" anchor="ctr">
            <a:noAutofit/>
          </a:bodyPr>
          <a:lstStyle/>
          <a:p>
            <a:pPr marL="0" indent="0">
              <a:lnSpc>
                <a:spcPts val="2300"/>
              </a:lnSpc>
              <a:buFontTx/>
              <a:buNone/>
            </a:pPr>
            <a:r>
              <a:rPr lang="ko-KR" altLang="en-US">
                <a:latin typeface="Noto Sans KR" charset="0"/>
                <a:ea typeface="Noto Sans KR" charset="0"/>
              </a:rPr>
              <a:t>사용자는</a:t>
            </a:r>
            <a:r>
              <a:rPr lang="ko-KR" altLang="en-US">
                <a:latin typeface="Noto Sans KR" charset="0"/>
                <a:ea typeface="Noto Sans KR" charset="0"/>
              </a:rPr>
              <a:t> </a:t>
            </a:r>
            <a:r>
              <a:rPr lang="en-US" altLang="ko-KR">
                <a:latin typeface="Noto Sans KR" charset="0"/>
                <a:ea typeface="Noto Sans KR" charset="0"/>
              </a:rPr>
              <a:t>React </a:t>
            </a:r>
            <a:r>
              <a:rPr lang="ko-KR" altLang="en-US">
                <a:latin typeface="Noto Sans KR" charset="0"/>
                <a:ea typeface="Noto Sans KR" charset="0"/>
              </a:rPr>
              <a:t>화면에서 </a:t>
            </a:r>
            <a:r>
              <a:rPr lang="en-US" altLang="ko-KR" b="1">
                <a:latin typeface="Noto Sans KR" charset="0"/>
                <a:ea typeface="Noto Sans KR" charset="0"/>
              </a:rPr>
              <a:t>Google </a:t>
            </a:r>
            <a:r>
              <a:rPr lang="ko-KR" altLang="en-US" b="1">
                <a:latin typeface="Noto Sans KR" charset="0"/>
                <a:ea typeface="Noto Sans KR" charset="0"/>
              </a:rPr>
              <a:t>로그인</a:t>
            </a:r>
            <a:r>
              <a:rPr lang="ko-KR" altLang="en-US" b="1">
                <a:latin typeface="Noto Sans KR" charset="0"/>
                <a:ea typeface="Noto Sans KR" charset="0"/>
              </a:rPr>
              <a:t> </a:t>
            </a:r>
            <a:r>
              <a:rPr lang="ko-KR" altLang="en-US" b="1">
                <a:latin typeface="Noto Sans KR" charset="0"/>
                <a:ea typeface="Noto Sans KR" charset="0"/>
              </a:rPr>
              <a:t>버튼</a:t>
            </a:r>
            <a:r>
              <a:rPr lang="ko-KR" altLang="en-US" b="1">
                <a:latin typeface="Noto Sans KR" charset="0"/>
                <a:ea typeface="Noto Sans KR" charset="0"/>
              </a:rPr>
              <a:t> </a:t>
            </a:r>
            <a:r>
              <a:rPr lang="ko-KR" altLang="en-US" b="1">
                <a:latin typeface="Noto Sans KR" charset="0"/>
                <a:ea typeface="Noto Sans KR" charset="0"/>
              </a:rPr>
              <a:t>클릭</a:t>
            </a:r>
            <a:r>
              <a:rPr lang="en-US" altLang="ko-KR" b="1">
                <a:latin typeface="Noto Sans KR" charset="0"/>
                <a:ea typeface="Noto Sans KR" charset="0"/>
              </a:rPr>
              <a:t>.</a:t>
            </a:r>
            <a:endParaRPr lang="ko-KR" altLang="en-US" b="1">
              <a:latin typeface="Noto Sans KR" charset="0"/>
              <a:ea typeface="Noto Sans KR" charset="0"/>
            </a:endParaRPr>
          </a:p>
          <a:p>
            <a:pPr marL="0" indent="0">
              <a:lnSpc>
                <a:spcPts val="2300"/>
              </a:lnSpc>
              <a:buFontTx/>
              <a:buNone/>
            </a:pPr>
            <a:r>
              <a:rPr lang="ko-KR" altLang="en-US">
                <a:latin typeface="Noto Sans KR" charset="0"/>
                <a:ea typeface="Noto Sans KR" charset="0"/>
              </a:rPr>
              <a:t>구글 </a:t>
            </a:r>
            <a:r>
              <a:rPr lang="en-US" altLang="ko-KR">
                <a:latin typeface="Noto Sans KR" charset="0"/>
                <a:ea typeface="Noto Sans KR" charset="0"/>
              </a:rPr>
              <a:t>OAuth </a:t>
            </a:r>
            <a:r>
              <a:rPr lang="ko-KR" altLang="en-US">
                <a:latin typeface="Noto Sans KR" charset="0"/>
                <a:ea typeface="Noto Sans KR" charset="0"/>
              </a:rPr>
              <a:t>서버로 인증 요청 → 인증 코드 발급</a:t>
            </a:r>
            <a:r>
              <a:rPr lang="en-US" altLang="ko-KR">
                <a:latin typeface="Noto Sans KR" charset="0"/>
                <a:ea typeface="Noto Sans KR" charset="0"/>
              </a:rPr>
              <a:t>.</a:t>
            </a:r>
            <a:endParaRPr lang="ko-KR" altLang="en-US">
              <a:latin typeface="Noto Sans KR" charset="0"/>
              <a:ea typeface="Noto Sans KR" charset="0"/>
            </a:endParaRPr>
          </a:p>
          <a:p>
            <a:pPr marL="0" indent="0">
              <a:lnSpc>
                <a:spcPts val="2300"/>
              </a:lnSpc>
              <a:buFontTx/>
              <a:buNone/>
            </a:pPr>
            <a:r>
              <a:rPr lang="en-US" altLang="ko-KR">
                <a:latin typeface="Noto Sans KR" charset="0"/>
                <a:ea typeface="Noto Sans KR" charset="0"/>
              </a:rPr>
              <a:t>React</a:t>
            </a:r>
            <a:r>
              <a:rPr lang="ko-KR" altLang="en-US">
                <a:latin typeface="Noto Sans KR" charset="0"/>
                <a:ea typeface="Noto Sans KR" charset="0"/>
              </a:rPr>
              <a:t>는 인증 코드를 </a:t>
            </a:r>
            <a:r>
              <a:rPr lang="en-US" altLang="ko-KR">
                <a:latin typeface="Noto Sans KR" charset="0"/>
                <a:ea typeface="Noto Sans KR" charset="0"/>
              </a:rPr>
              <a:t>Spring Boot </a:t>
            </a:r>
            <a:r>
              <a:rPr lang="ko-KR" altLang="en-US">
                <a:latin typeface="Noto Sans KR" charset="0"/>
                <a:ea typeface="Noto Sans KR" charset="0"/>
              </a:rPr>
              <a:t>서버로 전달</a:t>
            </a:r>
            <a:r>
              <a:rPr lang="en-US" altLang="ko-KR">
                <a:latin typeface="Noto Sans KR" charset="0"/>
                <a:ea typeface="Noto Sans KR" charset="0"/>
              </a:rPr>
              <a:t>.</a:t>
            </a:r>
            <a:endParaRPr lang="ko-KR" altLang="en-US">
              <a:latin typeface="Noto Sans KR" charset="0"/>
              <a:ea typeface="Noto Sans KR" charset="0"/>
            </a:endParaRPr>
          </a:p>
          <a:p>
            <a:pPr marL="0" indent="0">
              <a:lnSpc>
                <a:spcPts val="2300"/>
              </a:lnSpc>
              <a:buFontTx/>
              <a:buNone/>
            </a:pPr>
            <a:r>
              <a:rPr lang="en-US" altLang="ko-KR">
                <a:latin typeface="Noto Sans KR" charset="0"/>
                <a:ea typeface="Noto Sans KR" charset="0"/>
              </a:rPr>
              <a:t>Spring Boot</a:t>
            </a:r>
            <a:r>
              <a:rPr lang="ko-KR" altLang="en-US">
                <a:latin typeface="Noto Sans KR" charset="0"/>
                <a:ea typeface="Noto Sans KR" charset="0"/>
              </a:rPr>
              <a:t>는 이 인증 코드를 가지고 </a:t>
            </a:r>
            <a:r>
              <a:rPr lang="en-US" altLang="ko-KR" b="1">
                <a:latin typeface="Noto Sans KR" charset="0"/>
                <a:ea typeface="Noto Sans KR" charset="0"/>
              </a:rPr>
              <a:t>Access Token</a:t>
            </a:r>
            <a:r>
              <a:rPr lang="ko-KR" altLang="en-US">
                <a:latin typeface="Noto Sans KR" charset="0"/>
                <a:ea typeface="Noto Sans KR" charset="0"/>
              </a:rPr>
              <a:t>을 구글에 요청</a:t>
            </a:r>
            <a:r>
              <a:rPr lang="en-US" altLang="ko-KR">
                <a:latin typeface="Noto Sans KR" charset="0"/>
                <a:ea typeface="Noto Sans KR" charset="0"/>
              </a:rPr>
              <a:t>.</a:t>
            </a:r>
            <a:endParaRPr lang="ko-KR" altLang="en-US">
              <a:latin typeface="Noto Sans KR" charset="0"/>
              <a:ea typeface="Noto Sans KR" charset="0"/>
            </a:endParaRPr>
          </a:p>
          <a:p>
            <a:pPr marL="0" indent="0">
              <a:lnSpc>
                <a:spcPts val="2300"/>
              </a:lnSpc>
              <a:buFontTx/>
              <a:buNone/>
            </a:pPr>
            <a:r>
              <a:rPr lang="en-US" altLang="ko-KR">
                <a:latin typeface="Noto Sans KR" charset="0"/>
                <a:ea typeface="Noto Sans KR" charset="0"/>
              </a:rPr>
              <a:t>Access Token</a:t>
            </a:r>
            <a:r>
              <a:rPr lang="ko-KR" altLang="en-US">
                <a:latin typeface="Noto Sans KR" charset="0"/>
                <a:ea typeface="Noto Sans KR" charset="0"/>
              </a:rPr>
              <a:t>을 바탕으로 사용자 정보를 구글로부터 받아옴</a:t>
            </a:r>
            <a:r>
              <a:rPr lang="en-US" altLang="ko-KR">
                <a:latin typeface="Noto Sans KR" charset="0"/>
                <a:ea typeface="Noto Sans KR" charset="0"/>
              </a:rPr>
              <a:t>.</a:t>
            </a:r>
            <a:endParaRPr lang="ko-KR" altLang="en-US">
              <a:latin typeface="Noto Sans KR" charset="0"/>
              <a:ea typeface="Noto Sans KR" charset="0"/>
            </a:endParaRPr>
          </a:p>
          <a:p>
            <a:pPr marL="0" indent="0">
              <a:lnSpc>
                <a:spcPts val="2300"/>
              </a:lnSpc>
              <a:buFontTx/>
              <a:buNone/>
            </a:pPr>
            <a:r>
              <a:rPr lang="ko-KR" altLang="en-US">
                <a:latin typeface="Noto Sans KR" charset="0"/>
                <a:ea typeface="Noto Sans KR" charset="0"/>
              </a:rPr>
              <a:t>받은 사용자 정보는 </a:t>
            </a:r>
            <a:r>
              <a:rPr lang="en-US" altLang="ko-KR">
                <a:latin typeface="Noto Sans KR" charset="0"/>
                <a:ea typeface="Noto Sans KR" charset="0"/>
              </a:rPr>
              <a:t>OracleDB</a:t>
            </a:r>
            <a:r>
              <a:rPr lang="ko-KR" altLang="en-US">
                <a:latin typeface="Noto Sans KR" charset="0"/>
                <a:ea typeface="Noto Sans KR" charset="0"/>
              </a:rPr>
              <a:t>에 저장하거나 조회 </a:t>
            </a:r>
            <a:r>
              <a:rPr lang="en-US" altLang="ko-KR">
                <a:latin typeface="Noto Sans KR" charset="0"/>
                <a:ea typeface="Noto Sans KR" charset="0"/>
              </a:rPr>
              <a:t>(</a:t>
            </a:r>
            <a:r>
              <a:rPr lang="ko-KR" altLang="en-US">
                <a:latin typeface="Noto Sans KR" charset="0"/>
                <a:ea typeface="Noto Sans KR" charset="0"/>
              </a:rPr>
              <a:t>신규 회원이면 </a:t>
            </a:r>
            <a:r>
              <a:rPr lang="en-US" altLang="ko-KR">
                <a:latin typeface="Noto Sans KR" charset="0"/>
                <a:ea typeface="Noto Sans KR" charset="0"/>
              </a:rPr>
              <a:t>INSERT, </a:t>
            </a:r>
            <a:r>
              <a:rPr lang="ko-KR" altLang="en-US">
                <a:latin typeface="Noto Sans KR" charset="0"/>
                <a:ea typeface="Noto Sans KR" charset="0"/>
              </a:rPr>
              <a:t>기존이면 </a:t>
            </a:r>
            <a:r>
              <a:rPr lang="en-US" altLang="ko-KR">
                <a:latin typeface="Noto Sans KR" charset="0"/>
                <a:ea typeface="Noto Sans KR" charset="0"/>
              </a:rPr>
              <a:t>SELECT).</a:t>
            </a:r>
            <a:endParaRPr lang="ko-KR" altLang="en-US">
              <a:latin typeface="Noto Sans KR" charset="0"/>
              <a:ea typeface="Noto Sans KR" charset="0"/>
            </a:endParaRPr>
          </a:p>
          <a:p>
            <a:pPr marL="0" indent="0">
              <a:lnSpc>
                <a:spcPts val="2300"/>
              </a:lnSpc>
              <a:buFontTx/>
              <a:buNone/>
            </a:pPr>
            <a:r>
              <a:rPr lang="ko-KR" altLang="en-US">
                <a:latin typeface="Noto Sans KR" charset="0"/>
                <a:ea typeface="Noto Sans KR" charset="0"/>
              </a:rPr>
              <a:t>백엔드는 세션 생성 또는 단순 로그인 완료 응답 </a:t>
            </a:r>
            <a:r>
              <a:rPr lang="en-US" altLang="ko-KR">
                <a:latin typeface="Noto Sans KR" charset="0"/>
                <a:ea typeface="Noto Sans KR" charset="0"/>
              </a:rPr>
              <a:t>(</a:t>
            </a:r>
            <a:r>
              <a:rPr lang="ko-KR" altLang="en-US">
                <a:latin typeface="Noto Sans KR" charset="0"/>
                <a:ea typeface="Noto Sans KR" charset="0"/>
              </a:rPr>
              <a:t>예</a:t>
            </a:r>
            <a:r>
              <a:rPr lang="en-US" altLang="ko-KR">
                <a:latin typeface="Noto Sans KR" charset="0"/>
                <a:ea typeface="Noto Sans KR" charset="0"/>
              </a:rPr>
              <a:t>: </a:t>
            </a:r>
            <a:r>
              <a:rPr lang="ko-KR" altLang="en-US">
                <a:latin typeface="Noto Sans KR" charset="0"/>
                <a:ea typeface="Noto Sans KR" charset="0"/>
              </a:rPr>
              <a:t>사용자 </a:t>
            </a:r>
            <a:r>
              <a:rPr lang="en-US" altLang="ko-KR">
                <a:latin typeface="Noto Sans KR" charset="0"/>
                <a:ea typeface="Noto Sans KR" charset="0"/>
              </a:rPr>
              <a:t>ID </a:t>
            </a:r>
            <a:r>
              <a:rPr lang="ko-KR" altLang="en-US">
                <a:latin typeface="Noto Sans KR" charset="0"/>
                <a:ea typeface="Noto Sans KR" charset="0"/>
              </a:rPr>
              <a:t>등</a:t>
            </a:r>
            <a:r>
              <a:rPr lang="en-US" altLang="ko-KR">
                <a:latin typeface="Noto Sans KR" charset="0"/>
                <a:ea typeface="Noto Sans KR" charset="0"/>
              </a:rPr>
              <a:t>)</a:t>
            </a:r>
            <a:endParaRPr lang="ko-KR" altLang="en-US">
              <a:latin typeface="Noto Sans KR" charset="0"/>
              <a:ea typeface="Noto Sans KR" charset="0"/>
            </a:endParaRPr>
          </a:p>
          <a:p>
            <a:pPr marL="0" indent="0">
              <a:lnSpc>
                <a:spcPts val="2300"/>
              </a:lnSpc>
              <a:buFontTx/>
              <a:buNone/>
            </a:pPr>
            <a:r>
              <a:rPr lang="en-US" altLang="ko-KR">
                <a:latin typeface="Noto Sans KR" charset="0"/>
                <a:ea typeface="Noto Sans KR" charset="0"/>
              </a:rPr>
              <a:t>React</a:t>
            </a:r>
            <a:r>
              <a:rPr lang="ko-KR" altLang="en-US">
                <a:latin typeface="Noto Sans KR" charset="0"/>
                <a:ea typeface="Noto Sans KR" charset="0"/>
              </a:rPr>
              <a:t>는 로그인 상태를 </a:t>
            </a:r>
            <a:r>
              <a:rPr lang="en-US" altLang="ko-KR">
                <a:latin typeface="Noto Sans KR" charset="0"/>
                <a:ea typeface="Noto Sans KR" charset="0"/>
              </a:rPr>
              <a:t>localStorage</a:t>
            </a:r>
            <a:r>
              <a:rPr lang="ko-KR" altLang="en-US">
                <a:latin typeface="Noto Sans KR" charset="0"/>
                <a:ea typeface="Noto Sans KR" charset="0"/>
              </a:rPr>
              <a:t>나 </a:t>
            </a:r>
            <a:r>
              <a:rPr lang="en-US" altLang="ko-KR">
                <a:latin typeface="Noto Sans KR" charset="0"/>
                <a:ea typeface="Noto Sans KR" charset="0"/>
              </a:rPr>
              <a:t>memory</a:t>
            </a:r>
            <a:r>
              <a:rPr lang="ko-KR" altLang="en-US">
                <a:latin typeface="Noto Sans KR" charset="0"/>
                <a:ea typeface="Noto Sans KR" charset="0"/>
              </a:rPr>
              <a:t>로 저장</a:t>
            </a:r>
            <a:r>
              <a:rPr lang="ko-KR" altLang="en-US">
                <a:latin typeface="Noto Sans KR" charset="0"/>
                <a:ea typeface="Noto Sans KR" charset="0"/>
              </a:rPr>
              <a:t/>
            </a:r>
            <a:br>
              <a:rPr lang="ko-KR" altLang="en-US">
                <a:latin typeface="Noto Sans KR" charset="0"/>
                <a:ea typeface="Noto Sans KR" charset="0"/>
              </a:rPr>
            </a:br>
            <a:r>
              <a:rPr lang="en-US" altLang="ko-KR">
                <a:latin typeface="Noto Sans KR" charset="0"/>
                <a:ea typeface="Noto Sans KR" charset="0"/>
              </a:rPr>
              <a:t>(→ </a:t>
            </a:r>
            <a:r>
              <a:rPr lang="ko-KR" altLang="en-US">
                <a:latin typeface="Noto Sans KR" charset="0"/>
                <a:ea typeface="Noto Sans KR" charset="0"/>
              </a:rPr>
              <a:t>이후 요청 시 인증 상태 유지</a:t>
            </a:r>
            <a:r>
              <a:rPr lang="en-US" altLang="ko-KR">
                <a:latin typeface="Noto Sans KR" charset="0"/>
                <a:ea typeface="Noto Sans KR" charset="0"/>
              </a:rPr>
              <a:t>. </a:t>
            </a:r>
            <a:r>
              <a:rPr lang="ko-KR" altLang="en-US">
                <a:latin typeface="Noto Sans KR" charset="0"/>
                <a:ea typeface="Noto Sans KR" charset="0"/>
              </a:rPr>
              <a:t>세션 기반이면 브라우저 쿠키 자동 포함</a:t>
            </a:r>
            <a:r>
              <a:rPr lang="en-US" altLang="ko-KR">
                <a:latin typeface="Noto Sans KR" charset="0"/>
                <a:ea typeface="Noto Sans KR" charset="0"/>
              </a:rPr>
              <a:t>).</a:t>
            </a:r>
            <a:endParaRPr lang="ko-KR" altLang="en-US">
              <a:latin typeface="Noto Sans KR" charset="0"/>
              <a:ea typeface="Noto Sans KR" charset="0"/>
            </a:endParaRPr>
          </a:p>
        </p:txBody>
      </p:sp>
      <p:sp>
        <p:nvSpPr>
          <p:cNvPr id="9" name="TextBox 3">
            <a:extLst>
              <a:ext uri="{FF2B5EF4-FFF2-40B4-BE49-F238E27FC236}">
                <a16:creationId xmlns:a16="http://schemas.microsoft.com/office/drawing/2014/main" id="{4FFC22CA-9FB0-10B9-C90D-45A1008B0DBE}"/>
              </a:ext>
            </a:extLst>
          </p:cNvPr>
          <p:cNvSpPr txBox="1"/>
          <p:nvPr/>
        </p:nvSpPr>
        <p:spPr>
          <a:xfrm>
            <a:off x="969010" y="738505"/>
            <a:ext cx="16315690" cy="76898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구글 로그인</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cxnSp>
        <p:nvCxnSpPr>
          <p:cNvPr id="5" name="직선 연결선 4">
            <a:extLst>
              <a:ext uri="{FF2B5EF4-FFF2-40B4-BE49-F238E27FC236}">
                <a16:creationId xmlns:a16="http://schemas.microsoft.com/office/drawing/2014/main" id="{6B13359A-F2B0-AB2C-D3D0-1B4DB704C9FB}"/>
              </a:ext>
            </a:extLst>
          </p:cNvPr>
          <p:cNvCxnSpPr/>
          <p:nvPr/>
        </p:nvCxnSpPr>
        <p:spPr>
          <a:xfrm>
            <a:off x="969010" y="571500"/>
            <a:ext cx="1088390"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760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62657-AD00-5AFF-7970-BAA46E36034F}"/>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0E26315E-BF40-93DB-95AD-A03C672542B8}"/>
              </a:ext>
            </a:extLst>
          </p:cNvPr>
          <p:cNvGraphicFramePr>
            <a:graphicFrameLocks noGrp="1"/>
          </p:cNvGraphicFramePr>
          <p:nvPr>
            <p:extLst>
              <p:ext uri="{D42A27DB-BD31-4B8C-83A1-F6EECF244321}">
                <p14:modId xmlns:p14="http://schemas.microsoft.com/office/powerpoint/2010/main" val="1261634742"/>
              </p:ext>
            </p:extLst>
          </p:nvPr>
        </p:nvGraphicFramePr>
        <p:xfrm>
          <a:off x="13868400" y="2186128"/>
          <a:ext cx="3929380" cy="2765825"/>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09598">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3314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구글 로그인 선택</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711542">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구글 계정 선택</a:t>
                      </a: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a:t>
                      </a: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비밀번호 입력</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71154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로그인 성공</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117570"/>
                  </a:ext>
                </a:extLst>
              </a:tr>
            </a:tbl>
          </a:graphicData>
        </a:graphic>
      </p:graphicFrame>
      <p:sp>
        <p:nvSpPr>
          <p:cNvPr id="2" name="TextBox 3">
            <a:extLst>
              <a:ext uri="{FF2B5EF4-FFF2-40B4-BE49-F238E27FC236}">
                <a16:creationId xmlns:a16="http://schemas.microsoft.com/office/drawing/2014/main" id="{53AF2BC8-F231-F0DE-44AC-7E0210A0192C}"/>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구글 로그인</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5" name="그림 4">
            <a:extLst>
              <a:ext uri="{FF2B5EF4-FFF2-40B4-BE49-F238E27FC236}">
                <a16:creationId xmlns:a16="http://schemas.microsoft.com/office/drawing/2014/main" id="{6C0899B4-413D-4DBA-DA12-38E275EE3043}"/>
              </a:ext>
            </a:extLst>
          </p:cNvPr>
          <p:cNvPicPr>
            <a:picLocks noChangeAspect="1"/>
          </p:cNvPicPr>
          <p:nvPr/>
        </p:nvPicPr>
        <p:blipFill>
          <a:blip r:embed="rId2"/>
          <a:stretch>
            <a:fillRect/>
          </a:stretch>
        </p:blipFill>
        <p:spPr>
          <a:xfrm>
            <a:off x="5562600" y="1866899"/>
            <a:ext cx="8060743" cy="4114801"/>
          </a:xfrm>
          <a:prstGeom prst="rect">
            <a:avLst/>
          </a:prstGeom>
        </p:spPr>
      </p:pic>
      <p:pic>
        <p:nvPicPr>
          <p:cNvPr id="10" name="그림 9">
            <a:extLst>
              <a:ext uri="{FF2B5EF4-FFF2-40B4-BE49-F238E27FC236}">
                <a16:creationId xmlns:a16="http://schemas.microsoft.com/office/drawing/2014/main" id="{5B0CB362-2F6D-DD21-EACA-DF44B24E50A4}"/>
              </a:ext>
            </a:extLst>
          </p:cNvPr>
          <p:cNvPicPr>
            <a:picLocks noChangeAspect="1"/>
          </p:cNvPicPr>
          <p:nvPr/>
        </p:nvPicPr>
        <p:blipFill>
          <a:blip r:embed="rId3"/>
          <a:stretch>
            <a:fillRect/>
          </a:stretch>
        </p:blipFill>
        <p:spPr>
          <a:xfrm>
            <a:off x="5536097" y="6340973"/>
            <a:ext cx="8060744" cy="2629899"/>
          </a:xfrm>
          <a:prstGeom prst="rect">
            <a:avLst/>
          </a:prstGeom>
        </p:spPr>
      </p:pic>
      <p:pic>
        <p:nvPicPr>
          <p:cNvPr id="12" name="그림 11">
            <a:extLst>
              <a:ext uri="{FF2B5EF4-FFF2-40B4-BE49-F238E27FC236}">
                <a16:creationId xmlns:a16="http://schemas.microsoft.com/office/drawing/2014/main" id="{FA166D71-30C2-B15C-C994-75D082A10328}"/>
              </a:ext>
            </a:extLst>
          </p:cNvPr>
          <p:cNvPicPr>
            <a:picLocks noChangeAspect="1"/>
          </p:cNvPicPr>
          <p:nvPr/>
        </p:nvPicPr>
        <p:blipFill>
          <a:blip r:embed="rId4"/>
          <a:stretch>
            <a:fillRect/>
          </a:stretch>
        </p:blipFill>
        <p:spPr>
          <a:xfrm>
            <a:off x="992216" y="1866899"/>
            <a:ext cx="4372085" cy="4410691"/>
          </a:xfrm>
          <a:prstGeom prst="rect">
            <a:avLst/>
          </a:prstGeom>
        </p:spPr>
      </p:pic>
      <p:sp>
        <p:nvSpPr>
          <p:cNvPr id="9" name="사각형: 둥근 모서리 8">
            <a:extLst>
              <a:ext uri="{FF2B5EF4-FFF2-40B4-BE49-F238E27FC236}">
                <a16:creationId xmlns:a16="http://schemas.microsoft.com/office/drawing/2014/main" id="{7B53ACE8-D929-4983-F5C3-7E2D07A08AC9}"/>
              </a:ext>
            </a:extLst>
          </p:cNvPr>
          <p:cNvSpPr/>
          <p:nvPr/>
        </p:nvSpPr>
        <p:spPr>
          <a:xfrm>
            <a:off x="1828800" y="5295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3" name="사각형: 둥근 모서리 12">
            <a:extLst>
              <a:ext uri="{FF2B5EF4-FFF2-40B4-BE49-F238E27FC236}">
                <a16:creationId xmlns:a16="http://schemas.microsoft.com/office/drawing/2014/main" id="{666AEF0D-3023-FB2A-113C-42E0702E5429}"/>
              </a:ext>
            </a:extLst>
          </p:cNvPr>
          <p:cNvSpPr/>
          <p:nvPr/>
        </p:nvSpPr>
        <p:spPr>
          <a:xfrm>
            <a:off x="9047814" y="269924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4" name="사각형: 둥근 모서리 13">
            <a:extLst>
              <a:ext uri="{FF2B5EF4-FFF2-40B4-BE49-F238E27FC236}">
                <a16:creationId xmlns:a16="http://schemas.microsoft.com/office/drawing/2014/main" id="{B6DA22CE-19CC-1998-24F7-08E6CE3DB6BA}"/>
              </a:ext>
            </a:extLst>
          </p:cNvPr>
          <p:cNvSpPr/>
          <p:nvPr/>
        </p:nvSpPr>
        <p:spPr>
          <a:xfrm>
            <a:off x="7162800" y="65151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 name="직사각형 2">
            <a:extLst>
              <a:ext uri="{FF2B5EF4-FFF2-40B4-BE49-F238E27FC236}">
                <a16:creationId xmlns:a16="http://schemas.microsoft.com/office/drawing/2014/main" id="{E85D9DE6-A6D7-8996-CC4E-2A44CD693060}"/>
              </a:ext>
            </a:extLst>
          </p:cNvPr>
          <p:cNvSpPr/>
          <p:nvPr/>
        </p:nvSpPr>
        <p:spPr>
          <a:xfrm>
            <a:off x="5562600" y="1866899"/>
            <a:ext cx="8034241" cy="411480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FC3D61E0-8E2B-6170-81EB-C1CCC037DA53}"/>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5959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C11C7-8283-2232-F63A-7D719593C5B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25BA554-0550-93B3-7A0D-D40C0CE54230}"/>
              </a:ext>
            </a:extLst>
          </p:cNvPr>
          <p:cNvPicPr>
            <a:picLocks noChangeAspect="1"/>
          </p:cNvPicPr>
          <p:nvPr/>
        </p:nvPicPr>
        <p:blipFill>
          <a:blip r:embed="rId3"/>
          <a:stretch>
            <a:fillRect/>
          </a:stretch>
        </p:blipFill>
        <p:spPr>
          <a:xfrm rot="16200000">
            <a:off x="4000500" y="-4000500"/>
            <a:ext cx="10287000" cy="18288000"/>
          </a:xfrm>
          <a:prstGeom prst="rect">
            <a:avLst/>
          </a:prstGeom>
        </p:spPr>
      </p:pic>
      <p:sp>
        <p:nvSpPr>
          <p:cNvPr id="3" name="TextBox 3">
            <a:extLst>
              <a:ext uri="{FF2B5EF4-FFF2-40B4-BE49-F238E27FC236}">
                <a16:creationId xmlns:a16="http://schemas.microsoft.com/office/drawing/2014/main" id="{20C2F487-E022-573C-1EEF-D7E37FAF685C}"/>
              </a:ext>
            </a:extLst>
          </p:cNvPr>
          <p:cNvSpPr txBox="1"/>
          <p:nvPr/>
        </p:nvSpPr>
        <p:spPr>
          <a:xfrm>
            <a:off x="1012175" y="1340867"/>
            <a:ext cx="16281400" cy="1066800"/>
          </a:xfrm>
          <a:prstGeom prst="rect">
            <a:avLst/>
          </a:prstGeom>
        </p:spPr>
        <p:txBody>
          <a:bodyPr lIns="0" tIns="0" rIns="0" bIns="0" rtlCol="0" anchor="ctr"/>
          <a:lstStyle/>
          <a:p>
            <a:pPr lvl="0" algn="l">
              <a:lnSpc>
                <a:spcPct val="99600"/>
              </a:lnSpc>
            </a:pPr>
            <a:r>
              <a:rPr lang="en-US" altLang="ko-KR" sz="4400" dirty="0">
                <a:solidFill>
                  <a:srgbClr val="2D2D2D"/>
                </a:solidFill>
                <a:ea typeface="Pretendard ExtraBold"/>
              </a:rPr>
              <a:t>About Signup</a:t>
            </a:r>
            <a:endParaRPr lang="ko-KR" sz="4400" b="0" i="0" u="none" strike="noStrike" dirty="0">
              <a:solidFill>
                <a:srgbClr val="2D2D2D"/>
              </a:solidFill>
              <a:ea typeface="Pretendard ExtraBold"/>
            </a:endParaRPr>
          </a:p>
        </p:txBody>
      </p:sp>
      <p:pic>
        <p:nvPicPr>
          <p:cNvPr id="4" name="Picture 4">
            <a:extLst>
              <a:ext uri="{FF2B5EF4-FFF2-40B4-BE49-F238E27FC236}">
                <a16:creationId xmlns:a16="http://schemas.microsoft.com/office/drawing/2014/main" id="{8F1F1430-E33B-C5F2-617A-F699E931A748}"/>
              </a:ext>
            </a:extLst>
          </p:cNvPr>
          <p:cNvPicPr>
            <a:picLocks noGrp="1" noRot="1" noChangeAspect="1" noMove="1" noResize="1" noEditPoints="1" noAdjustHandles="1" noChangeArrowheads="1" noChangeShapeType="1" noCrop="1"/>
          </p:cNvPicPr>
          <p:nvPr/>
        </p:nvPicPr>
        <p:blipFill>
          <a:blip r:embed="rId4"/>
          <a:stretch>
            <a:fillRect/>
          </a:stretch>
        </p:blipFill>
        <p:spPr>
          <a:xfrm>
            <a:off x="990600" y="2231410"/>
            <a:ext cx="16281400" cy="8115300"/>
          </a:xfrm>
          <a:prstGeom prst="rect">
            <a:avLst/>
          </a:prstGeom>
          <a:effectLst>
            <a:outerShdw blurRad="556992" dist="115053" dir="19620000">
              <a:srgbClr val="2D2D2D">
                <a:alpha val="14000"/>
              </a:srgbClr>
            </a:outerShdw>
          </a:effectLst>
        </p:spPr>
      </p:pic>
      <p:sp>
        <p:nvSpPr>
          <p:cNvPr id="18" name="TextBox 3">
            <a:extLst>
              <a:ext uri="{FF2B5EF4-FFF2-40B4-BE49-F238E27FC236}">
                <a16:creationId xmlns:a16="http://schemas.microsoft.com/office/drawing/2014/main" id="{25562250-3F92-DBDF-810E-5D6FFCA7D495}"/>
              </a:ext>
            </a:extLst>
          </p:cNvPr>
          <p:cNvSpPr txBox="1"/>
          <p:nvPr/>
        </p:nvSpPr>
        <p:spPr>
          <a:xfrm>
            <a:off x="990600" y="920750"/>
            <a:ext cx="16484599" cy="1066800"/>
          </a:xfrm>
          <a:prstGeom prst="rect">
            <a:avLst/>
          </a:prstGeom>
        </p:spPr>
        <p:txBody>
          <a:bodyPr lIns="0" tIns="0" rIns="0" bIns="0" rtlCol="0" anchor="ctr"/>
          <a:lstStyle/>
          <a:p>
            <a:pPr lvl="0" algn="l">
              <a:lnSpc>
                <a:spcPct val="99600"/>
              </a:lnSpc>
            </a:pPr>
            <a:endParaRPr lang="ko-KR" sz="6000" b="0" i="0" u="none" strike="noStrike" dirty="0">
              <a:solidFill>
                <a:srgbClr val="2D2D2D"/>
              </a:solidFill>
              <a:ea typeface="Pretendard ExtraBold"/>
            </a:endParaRPr>
          </a:p>
        </p:txBody>
      </p:sp>
      <p:sp>
        <p:nvSpPr>
          <p:cNvPr id="89" name="TextBox 9">
            <a:extLst>
              <a:ext uri="{FF2B5EF4-FFF2-40B4-BE49-F238E27FC236}">
                <a16:creationId xmlns:a16="http://schemas.microsoft.com/office/drawing/2014/main" id="{5B1778DA-2E57-7B86-5742-70E5FEA076AB}"/>
              </a:ext>
            </a:extLst>
          </p:cNvPr>
          <p:cNvSpPr txBox="1"/>
          <p:nvPr/>
        </p:nvSpPr>
        <p:spPr>
          <a:xfrm>
            <a:off x="9271775" y="6927824"/>
            <a:ext cx="2496000" cy="409501"/>
          </a:xfrm>
          <a:prstGeom prst="rect">
            <a:avLst/>
          </a:prstGeom>
        </p:spPr>
        <p:txBody>
          <a:bodyPr lIns="0" tIns="0" rIns="0" bIns="0" rtlCol="0" anchor="ctr"/>
          <a:lstStyle/>
          <a:p>
            <a:pPr algn="ctr"/>
            <a:r>
              <a:rPr lang="en-US" altLang="ko-KR" sz="1600" dirty="0">
                <a:latin typeface="Noto Sans KR" panose="020B0200000000000000" pitchFamily="50" charset="-127"/>
                <a:ea typeface="Noto Sans KR" panose="020B0200000000000000" pitchFamily="50" charset="-127"/>
              </a:rPr>
              <a:t>6.</a:t>
            </a:r>
            <a:r>
              <a:rPr lang="ko-KR" altLang="en-US" sz="1600" dirty="0">
                <a:latin typeface="Noto Sans KR" panose="020B0200000000000000" pitchFamily="50" charset="-127"/>
                <a:ea typeface="Noto Sans KR" panose="020B0200000000000000" pitchFamily="50" charset="-127"/>
              </a:rPr>
              <a:t>사용자 정보 요청</a:t>
            </a:r>
          </a:p>
        </p:txBody>
      </p:sp>
      <p:sp>
        <p:nvSpPr>
          <p:cNvPr id="72" name="TextBox 9">
            <a:extLst>
              <a:ext uri="{FF2B5EF4-FFF2-40B4-BE49-F238E27FC236}">
                <a16:creationId xmlns:a16="http://schemas.microsoft.com/office/drawing/2014/main" id="{38BB71DA-AA82-9AC7-9147-2BEE6878D436}"/>
              </a:ext>
            </a:extLst>
          </p:cNvPr>
          <p:cNvSpPr txBox="1"/>
          <p:nvPr/>
        </p:nvSpPr>
        <p:spPr>
          <a:xfrm>
            <a:off x="2387478" y="4397035"/>
            <a:ext cx="2755418" cy="436859"/>
          </a:xfrm>
          <a:prstGeom prst="rect">
            <a:avLst/>
          </a:prstGeom>
        </p:spPr>
        <p:txBody>
          <a:bodyPr lIns="0" tIns="0" rIns="0" bIns="0" rtlCol="0" anchor="ctr"/>
          <a:lstStyle/>
          <a:p>
            <a:pPr algn="just"/>
            <a:r>
              <a:rPr lang="en-US" altLang="ko-KR" sz="1600" dirty="0">
                <a:latin typeface="Noto Sans KR" panose="020B0200000000000000" pitchFamily="50" charset="-127"/>
                <a:ea typeface="Noto Sans KR" panose="020B0200000000000000" pitchFamily="50" charset="-127"/>
              </a:rPr>
              <a:t>1. </a:t>
            </a:r>
            <a:r>
              <a:rPr lang="ko-KR" altLang="en-US" sz="1600" dirty="0">
                <a:latin typeface="Noto Sans KR" panose="020B0200000000000000" pitchFamily="50" charset="-127"/>
                <a:ea typeface="Noto Sans KR" panose="020B0200000000000000" pitchFamily="50" charset="-127"/>
              </a:rPr>
              <a:t>카카오 로그인 요청</a:t>
            </a:r>
          </a:p>
        </p:txBody>
      </p:sp>
      <p:sp>
        <p:nvSpPr>
          <p:cNvPr id="73" name="TextBox 9">
            <a:extLst>
              <a:ext uri="{FF2B5EF4-FFF2-40B4-BE49-F238E27FC236}">
                <a16:creationId xmlns:a16="http://schemas.microsoft.com/office/drawing/2014/main" id="{8C400425-7F78-095E-954F-16F045B3F174}"/>
              </a:ext>
            </a:extLst>
          </p:cNvPr>
          <p:cNvSpPr txBox="1"/>
          <p:nvPr/>
        </p:nvSpPr>
        <p:spPr>
          <a:xfrm>
            <a:off x="4563229" y="4970441"/>
            <a:ext cx="2755418" cy="436859"/>
          </a:xfrm>
          <a:prstGeom prst="rect">
            <a:avLst/>
          </a:prstGeom>
        </p:spPr>
        <p:txBody>
          <a:bodyPr lIns="0" tIns="0" rIns="0" bIns="0" rtlCol="0" anchor="ctr"/>
          <a:lstStyle/>
          <a:p>
            <a:pPr algn="just"/>
            <a:r>
              <a:rPr lang="en-US" altLang="ko-KR" sz="1600" dirty="0">
                <a:latin typeface="Noto Sans KR" panose="020B0200000000000000" pitchFamily="50" charset="-127"/>
                <a:ea typeface="Noto Sans KR" panose="020B0200000000000000" pitchFamily="50" charset="-127"/>
              </a:rPr>
              <a:t>2. </a:t>
            </a:r>
            <a:r>
              <a:rPr lang="ko-KR" altLang="en-US" sz="1600" dirty="0">
                <a:latin typeface="Noto Sans KR" panose="020B0200000000000000" pitchFamily="50" charset="-127"/>
                <a:ea typeface="Noto Sans KR" panose="020B0200000000000000" pitchFamily="50" charset="-127"/>
              </a:rPr>
              <a:t>인증 코드 전달</a:t>
            </a:r>
          </a:p>
        </p:txBody>
      </p:sp>
      <p:sp>
        <p:nvSpPr>
          <p:cNvPr id="74" name="TextBox 9">
            <a:extLst>
              <a:ext uri="{FF2B5EF4-FFF2-40B4-BE49-F238E27FC236}">
                <a16:creationId xmlns:a16="http://schemas.microsoft.com/office/drawing/2014/main" id="{2B6B8FD7-5BBE-7043-6BB6-60DFB4A0FCEF}"/>
              </a:ext>
            </a:extLst>
          </p:cNvPr>
          <p:cNvSpPr txBox="1"/>
          <p:nvPr/>
        </p:nvSpPr>
        <p:spPr>
          <a:xfrm>
            <a:off x="5046512" y="5592676"/>
            <a:ext cx="2945918" cy="409501"/>
          </a:xfrm>
          <a:prstGeom prst="rect">
            <a:avLst/>
          </a:prstGeom>
        </p:spPr>
        <p:txBody>
          <a:bodyPr lIns="0" tIns="0" rIns="0" bIns="0" rtlCol="0" anchor="ctr"/>
          <a:lstStyle/>
          <a:p>
            <a:pPr algn="just"/>
            <a:r>
              <a:rPr lang="en-US" altLang="ko-KR" sz="1600" dirty="0">
                <a:latin typeface="Noto Sans KR" panose="020B0200000000000000" pitchFamily="50" charset="-127"/>
                <a:ea typeface="Noto Sans KR" panose="020B0200000000000000" pitchFamily="50" charset="-127"/>
              </a:rPr>
              <a:t>3. </a:t>
            </a:r>
            <a:r>
              <a:rPr lang="ko-KR" altLang="en-US" sz="1600" dirty="0">
                <a:latin typeface="Noto Sans KR" panose="020B0200000000000000" pitchFamily="50" charset="-127"/>
                <a:ea typeface="Noto Sans KR" panose="020B0200000000000000" pitchFamily="50" charset="-127"/>
              </a:rPr>
              <a:t>인증 코드 → </a:t>
            </a:r>
            <a:r>
              <a:rPr lang="en-US" altLang="ko-KR" sz="1600" dirty="0">
                <a:latin typeface="Noto Sans KR" panose="020B0200000000000000" pitchFamily="50" charset="-127"/>
                <a:ea typeface="Noto Sans KR" panose="020B0200000000000000" pitchFamily="50" charset="-127"/>
              </a:rPr>
              <a:t>Spring </a:t>
            </a:r>
            <a:r>
              <a:rPr lang="ko-KR" altLang="en-US" sz="1600" dirty="0">
                <a:latin typeface="Noto Sans KR" panose="020B0200000000000000" pitchFamily="50" charset="-127"/>
                <a:ea typeface="Noto Sans KR" panose="020B0200000000000000" pitchFamily="50" charset="-127"/>
              </a:rPr>
              <a:t>서버 전송</a:t>
            </a:r>
          </a:p>
        </p:txBody>
      </p:sp>
      <p:sp>
        <p:nvSpPr>
          <p:cNvPr id="75" name="TextBox 9">
            <a:extLst>
              <a:ext uri="{FF2B5EF4-FFF2-40B4-BE49-F238E27FC236}">
                <a16:creationId xmlns:a16="http://schemas.microsoft.com/office/drawing/2014/main" id="{54D062BF-772D-90AD-2004-0D8060255D4C}"/>
              </a:ext>
            </a:extLst>
          </p:cNvPr>
          <p:cNvSpPr txBox="1"/>
          <p:nvPr/>
        </p:nvSpPr>
        <p:spPr>
          <a:xfrm>
            <a:off x="8472460" y="4210625"/>
            <a:ext cx="2945918" cy="409501"/>
          </a:xfrm>
          <a:prstGeom prst="rect">
            <a:avLst/>
          </a:prstGeom>
        </p:spPr>
        <p:txBody>
          <a:bodyPr lIns="0" tIns="0" rIns="0" bIns="0" rtlCol="0" anchor="ctr"/>
          <a:lstStyle/>
          <a:p>
            <a:pPr algn="just"/>
            <a:r>
              <a:rPr lang="en-US" altLang="ko-KR" sz="1600" dirty="0">
                <a:latin typeface="Noto Sans KR" panose="020B0200000000000000" pitchFamily="50" charset="-127"/>
                <a:ea typeface="Noto Sans KR" panose="020B0200000000000000" pitchFamily="50" charset="-127"/>
              </a:rPr>
              <a:t>4. </a:t>
            </a:r>
            <a:r>
              <a:rPr lang="ko-KR" altLang="en-US" sz="1600" dirty="0">
                <a:latin typeface="Noto Sans KR" panose="020B0200000000000000" pitchFamily="50" charset="-127"/>
                <a:ea typeface="Noto Sans KR" panose="020B0200000000000000" pitchFamily="50" charset="-127"/>
              </a:rPr>
              <a:t>인증 코드로 카카오에 토큰 요청</a:t>
            </a:r>
          </a:p>
        </p:txBody>
      </p:sp>
      <p:sp>
        <p:nvSpPr>
          <p:cNvPr id="76" name="TextBox 9">
            <a:extLst>
              <a:ext uri="{FF2B5EF4-FFF2-40B4-BE49-F238E27FC236}">
                <a16:creationId xmlns:a16="http://schemas.microsoft.com/office/drawing/2014/main" id="{FAAB3049-8A3C-AC5A-542B-6F522CF00D2A}"/>
              </a:ext>
            </a:extLst>
          </p:cNvPr>
          <p:cNvSpPr txBox="1"/>
          <p:nvPr/>
        </p:nvSpPr>
        <p:spPr>
          <a:xfrm>
            <a:off x="6116668" y="4968990"/>
            <a:ext cx="2945918" cy="409501"/>
          </a:xfrm>
          <a:prstGeom prst="rect">
            <a:avLst/>
          </a:prstGeom>
        </p:spPr>
        <p:txBody>
          <a:bodyPr lIns="0" tIns="0" rIns="0" bIns="0" rtlCol="0" anchor="ctr"/>
          <a:lstStyle/>
          <a:p>
            <a:pPr algn="ctr"/>
            <a:r>
              <a:rPr lang="en-US" altLang="ko-KR" sz="1600" dirty="0">
                <a:latin typeface="Noto Sans KR" panose="020B0200000000000000" pitchFamily="50" charset="-127"/>
                <a:ea typeface="Noto Sans KR" panose="020B0200000000000000" pitchFamily="50" charset="-127"/>
              </a:rPr>
              <a:t>5. </a:t>
            </a:r>
            <a:r>
              <a:rPr lang="ko-KR" altLang="en-US" sz="1600" dirty="0">
                <a:latin typeface="Noto Sans KR" panose="020B0200000000000000" pitchFamily="50" charset="-127"/>
                <a:ea typeface="Noto Sans KR" panose="020B0200000000000000" pitchFamily="50" charset="-127"/>
              </a:rPr>
              <a:t>액세스 토큰 전달</a:t>
            </a:r>
          </a:p>
        </p:txBody>
      </p:sp>
      <p:sp>
        <p:nvSpPr>
          <p:cNvPr id="91" name="TextBox 9">
            <a:extLst>
              <a:ext uri="{FF2B5EF4-FFF2-40B4-BE49-F238E27FC236}">
                <a16:creationId xmlns:a16="http://schemas.microsoft.com/office/drawing/2014/main" id="{F4B712D0-CCA9-DD2C-8903-8488C3F83A44}"/>
              </a:ext>
            </a:extLst>
          </p:cNvPr>
          <p:cNvSpPr txBox="1"/>
          <p:nvPr/>
        </p:nvSpPr>
        <p:spPr>
          <a:xfrm>
            <a:off x="8291216" y="8353444"/>
            <a:ext cx="2945918" cy="639116"/>
          </a:xfrm>
          <a:prstGeom prst="rect">
            <a:avLst/>
          </a:prstGeom>
        </p:spPr>
        <p:txBody>
          <a:bodyPr lIns="0" tIns="0" rIns="0" bIns="0" rtlCol="0" anchor="ctr"/>
          <a:lstStyle/>
          <a:p>
            <a:pPr algn="ctr"/>
            <a:r>
              <a:rPr lang="en-US" altLang="ko-KR" sz="1600" dirty="0">
                <a:latin typeface="Noto Sans KR" panose="020B0200000000000000" pitchFamily="50" charset="-127"/>
                <a:ea typeface="Noto Sans KR" panose="020B0200000000000000" pitchFamily="50" charset="-127"/>
              </a:rPr>
              <a:t>7. </a:t>
            </a:r>
            <a:r>
              <a:rPr lang="en-US" altLang="ko-KR" sz="1600" dirty="0" err="1">
                <a:latin typeface="Noto Sans KR" panose="020B0200000000000000" pitchFamily="50" charset="-127"/>
                <a:ea typeface="Noto Sans KR" panose="020B0200000000000000" pitchFamily="50" charset="-127"/>
              </a:rPr>
              <a:t>OracleDB</a:t>
            </a:r>
            <a:r>
              <a:rPr lang="ko-KR" altLang="en-US" sz="1600" dirty="0">
                <a:latin typeface="Noto Sans KR" panose="020B0200000000000000" pitchFamily="50" charset="-127"/>
                <a:ea typeface="Noto Sans KR" panose="020B0200000000000000" pitchFamily="50" charset="-127"/>
              </a:rPr>
              <a:t>에 사용자 정보 저장</a:t>
            </a:r>
            <a:r>
              <a:rPr lang="en-US" altLang="ko-KR" sz="1600" dirty="0">
                <a:latin typeface="Noto Sans KR" panose="020B0200000000000000" pitchFamily="50" charset="-127"/>
                <a:ea typeface="Noto Sans KR" panose="020B0200000000000000" pitchFamily="50" charset="-127"/>
              </a:rPr>
              <a:t>/</a:t>
            </a:r>
            <a:r>
              <a:rPr lang="ko-KR" altLang="en-US" sz="1600" dirty="0">
                <a:latin typeface="Noto Sans KR" panose="020B0200000000000000" pitchFamily="50" charset="-127"/>
                <a:ea typeface="Noto Sans KR" panose="020B0200000000000000" pitchFamily="50" charset="-127"/>
              </a:rPr>
              <a:t>조회</a:t>
            </a:r>
          </a:p>
        </p:txBody>
      </p:sp>
      <p:sp>
        <p:nvSpPr>
          <p:cNvPr id="92" name="TextBox 9">
            <a:extLst>
              <a:ext uri="{FF2B5EF4-FFF2-40B4-BE49-F238E27FC236}">
                <a16:creationId xmlns:a16="http://schemas.microsoft.com/office/drawing/2014/main" id="{7136340F-E3EF-50FC-1CAF-6D8689A3CC50}"/>
              </a:ext>
            </a:extLst>
          </p:cNvPr>
          <p:cNvSpPr txBox="1"/>
          <p:nvPr/>
        </p:nvSpPr>
        <p:spPr>
          <a:xfrm>
            <a:off x="4983604" y="6590497"/>
            <a:ext cx="2945918" cy="436859"/>
          </a:xfrm>
          <a:prstGeom prst="rect">
            <a:avLst/>
          </a:prstGeom>
        </p:spPr>
        <p:txBody>
          <a:bodyPr lIns="0" tIns="0" rIns="0" bIns="0" rtlCol="0" anchor="ctr"/>
          <a:lstStyle/>
          <a:p>
            <a:pPr algn="ctr"/>
            <a:r>
              <a:rPr lang="en-US" altLang="ko-KR" sz="1600" dirty="0">
                <a:latin typeface="Noto Sans KR" panose="020B0200000000000000" pitchFamily="50" charset="-127"/>
                <a:ea typeface="Noto Sans KR" panose="020B0200000000000000" pitchFamily="50" charset="-127"/>
              </a:rPr>
              <a:t>8. </a:t>
            </a:r>
            <a:r>
              <a:rPr lang="ko-KR" altLang="en-US" sz="1600" dirty="0">
                <a:latin typeface="Noto Sans KR" panose="020B0200000000000000" pitchFamily="50" charset="-127"/>
                <a:ea typeface="Noto Sans KR" panose="020B0200000000000000" pitchFamily="50" charset="-127"/>
              </a:rPr>
              <a:t>세션 생성 또는 로그인 응답</a:t>
            </a:r>
          </a:p>
        </p:txBody>
      </p:sp>
      <p:sp>
        <p:nvSpPr>
          <p:cNvPr id="94" name="사각형: 둥근 모서리 93">
            <a:extLst>
              <a:ext uri="{FF2B5EF4-FFF2-40B4-BE49-F238E27FC236}">
                <a16:creationId xmlns:a16="http://schemas.microsoft.com/office/drawing/2014/main" id="{E1980717-5019-7372-4E0C-28C79BF89BB0}"/>
              </a:ext>
            </a:extLst>
          </p:cNvPr>
          <p:cNvSpPr/>
          <p:nvPr/>
        </p:nvSpPr>
        <p:spPr>
          <a:xfrm>
            <a:off x="12348153" y="3390900"/>
            <a:ext cx="4580183" cy="65132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9">
            <a:extLst>
              <a:ext uri="{FF2B5EF4-FFF2-40B4-BE49-F238E27FC236}">
                <a16:creationId xmlns:a16="http://schemas.microsoft.com/office/drawing/2014/main" id="{C849ECF6-6411-71FC-28B2-FC758F95E38B}"/>
              </a:ext>
            </a:extLst>
          </p:cNvPr>
          <p:cNvSpPr txBox="1"/>
          <p:nvPr/>
        </p:nvSpPr>
        <p:spPr>
          <a:xfrm>
            <a:off x="12684790" y="3695701"/>
            <a:ext cx="3998315" cy="5917864"/>
          </a:xfrm>
          <a:prstGeom prst="rect">
            <a:avLst/>
          </a:prstGeom>
        </p:spPr>
        <p:txBody>
          <a:bodyPr lIns="0" tIns="0" rIns="0" bIns="0" rtlCol="0" anchor="ctr"/>
          <a:lstStyle/>
          <a:p>
            <a:pPr>
              <a:lnSpc>
                <a:spcPts val="2300"/>
              </a:lnSpc>
            </a:pPr>
            <a:r>
              <a:rPr lang="ko-KR" altLang="en-US" dirty="0">
                <a:latin typeface="Noto Sans KR" panose="020B0200000000000000" pitchFamily="50" charset="-127"/>
                <a:ea typeface="Noto Sans KR" panose="020B0200000000000000" pitchFamily="50" charset="-127"/>
              </a:rPr>
              <a:t>사용자가 </a:t>
            </a:r>
            <a:r>
              <a:rPr lang="en-US" altLang="ko-KR" dirty="0">
                <a:latin typeface="Noto Sans KR" panose="020B0200000000000000" pitchFamily="50" charset="-127"/>
                <a:ea typeface="Noto Sans KR" panose="020B0200000000000000" pitchFamily="50" charset="-127"/>
              </a:rPr>
              <a:t>React </a:t>
            </a:r>
            <a:r>
              <a:rPr lang="ko-KR" altLang="en-US" dirty="0">
                <a:latin typeface="Noto Sans KR" panose="020B0200000000000000" pitchFamily="50" charset="-127"/>
                <a:ea typeface="Noto Sans KR" panose="020B0200000000000000" pitchFamily="50" charset="-127"/>
              </a:rPr>
              <a:t>화면에서 </a:t>
            </a:r>
            <a:r>
              <a:rPr lang="ko-KR" altLang="en-US" b="1" dirty="0">
                <a:latin typeface="Noto Sans KR" panose="020B0200000000000000" pitchFamily="50" charset="-127"/>
                <a:ea typeface="Noto Sans KR" panose="020B0200000000000000" pitchFamily="50" charset="-127"/>
              </a:rPr>
              <a:t>카카오 로그인 버튼</a:t>
            </a:r>
            <a:r>
              <a:rPr lang="ko-KR" altLang="en-US" dirty="0">
                <a:latin typeface="Noto Sans KR" panose="020B0200000000000000" pitchFamily="50" charset="-127"/>
                <a:ea typeface="Noto Sans KR" panose="020B0200000000000000" pitchFamily="50" charset="-127"/>
              </a:rPr>
              <a:t> 클릭</a:t>
            </a:r>
            <a:r>
              <a:rPr lang="en-US" altLang="ko-KR" b="1" dirty="0">
                <a:latin typeface="Noto Sans KR" panose="020B0200000000000000" pitchFamily="50" charset="-127"/>
                <a:ea typeface="Noto Sans KR" panose="020B0200000000000000" pitchFamily="50" charset="-127"/>
              </a:rPr>
              <a:t>.</a:t>
            </a:r>
          </a:p>
          <a:p>
            <a:pPr>
              <a:lnSpc>
                <a:spcPts val="2300"/>
              </a:lnSpc>
            </a:pPr>
            <a:r>
              <a:rPr lang="ko-KR" altLang="en-US" dirty="0">
                <a:latin typeface="Noto Sans KR" panose="020B0200000000000000" pitchFamily="50" charset="-127"/>
                <a:ea typeface="Noto Sans KR" panose="020B0200000000000000" pitchFamily="50" charset="-127"/>
              </a:rPr>
              <a:t>카카오 인증 서버로 인증 요청 → </a:t>
            </a:r>
            <a:r>
              <a:rPr lang="ko-KR" altLang="en-US" b="1" dirty="0">
                <a:latin typeface="Noto Sans KR" panose="020B0200000000000000" pitchFamily="50" charset="-127"/>
                <a:ea typeface="Noto Sans KR" panose="020B0200000000000000" pitchFamily="50" charset="-127"/>
              </a:rPr>
              <a:t>인증 코드 발급</a:t>
            </a:r>
            <a:r>
              <a:rPr lang="en-US" altLang="ko-KR" dirty="0">
                <a:latin typeface="Noto Sans KR" panose="020B0200000000000000" pitchFamily="50" charset="-127"/>
                <a:ea typeface="Noto Sans KR" panose="020B0200000000000000" pitchFamily="50" charset="-127"/>
              </a:rPr>
              <a:t>.</a:t>
            </a:r>
          </a:p>
          <a:p>
            <a:pPr>
              <a:lnSpc>
                <a:spcPts val="2300"/>
              </a:lnSpc>
            </a:pPr>
            <a:r>
              <a:rPr lang="ko-KR" altLang="en-US" dirty="0">
                <a:latin typeface="Noto Sans KR" panose="020B0200000000000000" pitchFamily="50" charset="-127"/>
                <a:ea typeface="Noto Sans KR" panose="020B0200000000000000" pitchFamily="50" charset="-127"/>
              </a:rPr>
              <a:t>인증 코드를 </a:t>
            </a:r>
            <a:r>
              <a:rPr lang="en-US" altLang="ko-KR" dirty="0">
                <a:latin typeface="Noto Sans KR" panose="020B0200000000000000" pitchFamily="50" charset="-127"/>
                <a:ea typeface="Noto Sans KR" panose="020B0200000000000000" pitchFamily="50" charset="-127"/>
              </a:rPr>
              <a:t>React</a:t>
            </a:r>
            <a:r>
              <a:rPr lang="ko-KR" altLang="en-US" dirty="0">
                <a:latin typeface="Noto Sans KR" panose="020B0200000000000000" pitchFamily="50" charset="-127"/>
                <a:ea typeface="Noto Sans KR" panose="020B0200000000000000" pitchFamily="50" charset="-127"/>
              </a:rPr>
              <a:t>가 </a:t>
            </a:r>
            <a:r>
              <a:rPr lang="en-US" altLang="ko-KR" dirty="0">
                <a:latin typeface="Noto Sans KR" panose="020B0200000000000000" pitchFamily="50" charset="-127"/>
                <a:ea typeface="Noto Sans KR" panose="020B0200000000000000" pitchFamily="50" charset="-127"/>
              </a:rPr>
              <a:t>Spring Boot </a:t>
            </a:r>
            <a:r>
              <a:rPr lang="ko-KR" altLang="en-US" dirty="0">
                <a:latin typeface="Noto Sans KR" panose="020B0200000000000000" pitchFamily="50" charset="-127"/>
                <a:ea typeface="Noto Sans KR" panose="020B0200000000000000" pitchFamily="50" charset="-127"/>
              </a:rPr>
              <a:t>서버로 전달</a:t>
            </a:r>
            <a:r>
              <a:rPr lang="en-US" altLang="ko-KR" dirty="0">
                <a:latin typeface="Noto Sans KR" panose="020B0200000000000000" pitchFamily="50" charset="-127"/>
                <a:ea typeface="Noto Sans KR" panose="020B0200000000000000" pitchFamily="50" charset="-127"/>
              </a:rPr>
              <a:t>.</a:t>
            </a:r>
          </a:p>
          <a:p>
            <a:pPr>
              <a:lnSpc>
                <a:spcPts val="2300"/>
              </a:lnSpc>
            </a:pPr>
            <a:r>
              <a:rPr lang="en-US" altLang="ko-KR" dirty="0">
                <a:latin typeface="Noto Sans KR" panose="020B0200000000000000" pitchFamily="50" charset="-127"/>
                <a:ea typeface="Noto Sans KR" panose="020B0200000000000000" pitchFamily="50" charset="-127"/>
              </a:rPr>
              <a:t>Spring Boot</a:t>
            </a:r>
            <a:r>
              <a:rPr lang="ko-KR" altLang="en-US" dirty="0">
                <a:latin typeface="Noto Sans KR" panose="020B0200000000000000" pitchFamily="50" charset="-127"/>
                <a:ea typeface="Noto Sans KR" panose="020B0200000000000000" pitchFamily="50" charset="-127"/>
              </a:rPr>
              <a:t>는 이 인증 코드를 가지고 </a:t>
            </a:r>
            <a:r>
              <a:rPr lang="en-US" altLang="ko-KR" b="1" dirty="0">
                <a:latin typeface="Noto Sans KR" panose="020B0200000000000000" pitchFamily="50" charset="-127"/>
                <a:ea typeface="Noto Sans KR" panose="020B0200000000000000" pitchFamily="50" charset="-127"/>
              </a:rPr>
              <a:t>Access Token </a:t>
            </a:r>
            <a:r>
              <a:rPr lang="ko-KR" altLang="en-US" b="1" dirty="0">
                <a:latin typeface="Noto Sans KR" panose="020B0200000000000000" pitchFamily="50" charset="-127"/>
                <a:ea typeface="Noto Sans KR" panose="020B0200000000000000" pitchFamily="50" charset="-127"/>
              </a:rPr>
              <a:t>요청</a:t>
            </a:r>
            <a:r>
              <a:rPr lang="en-US" altLang="ko-KR" dirty="0">
                <a:latin typeface="Noto Sans KR" panose="020B0200000000000000" pitchFamily="50" charset="-127"/>
                <a:ea typeface="Noto Sans KR" panose="020B0200000000000000" pitchFamily="50" charset="-127"/>
              </a:rPr>
              <a:t>.</a:t>
            </a:r>
          </a:p>
          <a:p>
            <a:pPr>
              <a:lnSpc>
                <a:spcPts val="2300"/>
              </a:lnSpc>
            </a:pPr>
            <a:r>
              <a:rPr lang="ko-KR" altLang="en-US" dirty="0">
                <a:latin typeface="Noto Sans KR" panose="020B0200000000000000" pitchFamily="50" charset="-127"/>
                <a:ea typeface="Noto Sans KR" panose="020B0200000000000000" pitchFamily="50" charset="-127"/>
              </a:rPr>
              <a:t>받은 </a:t>
            </a:r>
            <a:r>
              <a:rPr lang="en-US" altLang="ko-KR" dirty="0">
                <a:latin typeface="Noto Sans KR" panose="020B0200000000000000" pitchFamily="50" charset="-127"/>
                <a:ea typeface="Noto Sans KR" panose="020B0200000000000000" pitchFamily="50" charset="-127"/>
              </a:rPr>
              <a:t>Access Token</a:t>
            </a:r>
            <a:r>
              <a:rPr lang="ko-KR" altLang="en-US" dirty="0">
                <a:latin typeface="Noto Sans KR" panose="020B0200000000000000" pitchFamily="50" charset="-127"/>
                <a:ea typeface="Noto Sans KR" panose="020B0200000000000000" pitchFamily="50" charset="-127"/>
              </a:rPr>
              <a:t>으로 사용자 정보를 카카오로부터 요청함</a:t>
            </a:r>
            <a:br>
              <a:rPr lang="ko-KR" altLang="en-US" dirty="0">
                <a:latin typeface="Noto Sans KR" panose="020B0200000000000000" pitchFamily="50" charset="-127"/>
                <a:ea typeface="Noto Sans KR" panose="020B0200000000000000" pitchFamily="50" charset="-127"/>
              </a:rPr>
            </a:br>
            <a:r>
              <a:rPr lang="en-US" altLang="ko-KR" dirty="0">
                <a:latin typeface="Noto Sans KR" panose="020B0200000000000000" pitchFamily="50" charset="-127"/>
                <a:ea typeface="Noto Sans KR" panose="020B0200000000000000" pitchFamily="50" charset="-127"/>
              </a:rPr>
              <a:t>(</a:t>
            </a:r>
            <a:r>
              <a:rPr lang="ko-KR" altLang="en-US" dirty="0">
                <a:latin typeface="Noto Sans KR" panose="020B0200000000000000" pitchFamily="50" charset="-127"/>
                <a:ea typeface="Noto Sans KR" panose="020B0200000000000000" pitchFamily="50" charset="-127"/>
              </a:rPr>
              <a:t>예</a:t>
            </a:r>
            <a:r>
              <a:rPr lang="en-US" altLang="ko-KR" dirty="0">
                <a:latin typeface="Noto Sans KR" panose="020B0200000000000000" pitchFamily="50" charset="-127"/>
                <a:ea typeface="Noto Sans KR" panose="020B0200000000000000" pitchFamily="50" charset="-127"/>
              </a:rPr>
              <a:t>: </a:t>
            </a:r>
            <a:r>
              <a:rPr lang="ko-KR" altLang="en-US" dirty="0">
                <a:latin typeface="Noto Sans KR" panose="020B0200000000000000" pitchFamily="50" charset="-127"/>
                <a:ea typeface="Noto Sans KR" panose="020B0200000000000000" pitchFamily="50" charset="-127"/>
              </a:rPr>
              <a:t>이메일</a:t>
            </a:r>
            <a:r>
              <a:rPr lang="en-US" altLang="ko-KR" dirty="0">
                <a:latin typeface="Noto Sans KR" panose="020B0200000000000000" pitchFamily="50" charset="-127"/>
                <a:ea typeface="Noto Sans KR" panose="020B0200000000000000" pitchFamily="50" charset="-127"/>
              </a:rPr>
              <a:t>, </a:t>
            </a:r>
            <a:r>
              <a:rPr lang="ko-KR" altLang="en-US" dirty="0">
                <a:latin typeface="Noto Sans KR" panose="020B0200000000000000" pitchFamily="50" charset="-127"/>
                <a:ea typeface="Noto Sans KR" panose="020B0200000000000000" pitchFamily="50" charset="-127"/>
              </a:rPr>
              <a:t>닉네임</a:t>
            </a:r>
            <a:r>
              <a:rPr lang="en-US" altLang="ko-KR" dirty="0">
                <a:latin typeface="Noto Sans KR" panose="020B0200000000000000" pitchFamily="50" charset="-127"/>
                <a:ea typeface="Noto Sans KR" panose="020B0200000000000000" pitchFamily="50" charset="-127"/>
              </a:rPr>
              <a:t>, </a:t>
            </a:r>
            <a:r>
              <a:rPr lang="ko-KR" altLang="en-US" dirty="0">
                <a:latin typeface="Noto Sans KR" panose="020B0200000000000000" pitchFamily="50" charset="-127"/>
                <a:ea typeface="Noto Sans KR" panose="020B0200000000000000" pitchFamily="50" charset="-127"/>
              </a:rPr>
              <a:t>카카오 </a:t>
            </a:r>
            <a:r>
              <a:rPr lang="en-US" altLang="ko-KR" dirty="0">
                <a:latin typeface="Noto Sans KR" panose="020B0200000000000000" pitchFamily="50" charset="-127"/>
                <a:ea typeface="Noto Sans KR" panose="020B0200000000000000" pitchFamily="50" charset="-127"/>
              </a:rPr>
              <a:t>ID </a:t>
            </a:r>
            <a:r>
              <a:rPr lang="ko-KR" altLang="en-US" dirty="0">
                <a:latin typeface="Noto Sans KR" panose="020B0200000000000000" pitchFamily="50" charset="-127"/>
                <a:ea typeface="Noto Sans KR" panose="020B0200000000000000" pitchFamily="50" charset="-127"/>
              </a:rPr>
              <a:t>등</a:t>
            </a:r>
            <a:r>
              <a:rPr lang="en-US" altLang="ko-KR" dirty="0">
                <a:latin typeface="Noto Sans KR" panose="020B0200000000000000" pitchFamily="50" charset="-127"/>
                <a:ea typeface="Noto Sans KR" panose="020B0200000000000000" pitchFamily="50" charset="-127"/>
              </a:rPr>
              <a:t>).</a:t>
            </a:r>
          </a:p>
          <a:p>
            <a:pPr>
              <a:lnSpc>
                <a:spcPts val="2300"/>
              </a:lnSpc>
            </a:pPr>
            <a:r>
              <a:rPr lang="ko-KR" altLang="en-US" dirty="0">
                <a:latin typeface="Noto Sans KR" panose="020B0200000000000000" pitchFamily="50" charset="-127"/>
                <a:ea typeface="Noto Sans KR" panose="020B0200000000000000" pitchFamily="50" charset="-127"/>
              </a:rPr>
              <a:t>사용자 정보는 </a:t>
            </a:r>
            <a:r>
              <a:rPr lang="en-US" altLang="ko-KR" dirty="0" err="1">
                <a:latin typeface="Noto Sans KR" panose="020B0200000000000000" pitchFamily="50" charset="-127"/>
                <a:ea typeface="Noto Sans KR" panose="020B0200000000000000" pitchFamily="50" charset="-127"/>
              </a:rPr>
              <a:t>OracleDB</a:t>
            </a:r>
            <a:r>
              <a:rPr lang="ko-KR" altLang="en-US" dirty="0">
                <a:latin typeface="Noto Sans KR" panose="020B0200000000000000" pitchFamily="50" charset="-127"/>
                <a:ea typeface="Noto Sans KR" panose="020B0200000000000000" pitchFamily="50" charset="-127"/>
              </a:rPr>
              <a:t>에 저장 또는 기존 유저 조회</a:t>
            </a:r>
            <a:r>
              <a:rPr lang="en-US" altLang="ko-KR" dirty="0">
                <a:latin typeface="Noto Sans KR" panose="020B0200000000000000" pitchFamily="50" charset="-127"/>
                <a:ea typeface="Noto Sans KR" panose="020B0200000000000000" pitchFamily="50" charset="-127"/>
              </a:rPr>
              <a:t>.</a:t>
            </a:r>
            <a:br>
              <a:rPr lang="ko-KR" altLang="en-US" dirty="0">
                <a:latin typeface="Noto Sans KR" panose="020B0200000000000000" pitchFamily="50" charset="-127"/>
                <a:ea typeface="Noto Sans KR" panose="020B0200000000000000" pitchFamily="50" charset="-127"/>
              </a:rPr>
            </a:br>
            <a:r>
              <a:rPr lang="en-US" altLang="ko-KR" dirty="0">
                <a:latin typeface="Noto Sans KR" panose="020B0200000000000000" pitchFamily="50" charset="-127"/>
                <a:ea typeface="Noto Sans KR" panose="020B0200000000000000" pitchFamily="50" charset="-127"/>
              </a:rPr>
              <a:t>(</a:t>
            </a:r>
            <a:r>
              <a:rPr lang="ko-KR" altLang="en-US" dirty="0">
                <a:latin typeface="Noto Sans KR" panose="020B0200000000000000" pitchFamily="50" charset="-127"/>
                <a:ea typeface="Noto Sans KR" panose="020B0200000000000000" pitchFamily="50" charset="-127"/>
              </a:rPr>
              <a:t>예</a:t>
            </a:r>
            <a:r>
              <a:rPr lang="en-US" altLang="ko-KR" dirty="0">
                <a:latin typeface="Noto Sans KR" panose="020B0200000000000000" pitchFamily="50" charset="-127"/>
                <a:ea typeface="Noto Sans KR" panose="020B0200000000000000" pitchFamily="50" charset="-127"/>
              </a:rPr>
              <a:t>: </a:t>
            </a:r>
            <a:r>
              <a:rPr lang="ko-KR" altLang="en-US" dirty="0">
                <a:latin typeface="Noto Sans KR" panose="020B0200000000000000" pitchFamily="50" charset="-127"/>
                <a:ea typeface="Noto Sans KR" panose="020B0200000000000000" pitchFamily="50" charset="-127"/>
              </a:rPr>
              <a:t>신규면 </a:t>
            </a:r>
            <a:r>
              <a:rPr lang="en-US" altLang="ko-KR" dirty="0">
                <a:latin typeface="Noto Sans KR" panose="020B0200000000000000" pitchFamily="50" charset="-127"/>
                <a:ea typeface="Noto Sans KR" panose="020B0200000000000000" pitchFamily="50" charset="-127"/>
              </a:rPr>
              <a:t>INSERT, </a:t>
            </a:r>
            <a:r>
              <a:rPr lang="ko-KR" altLang="en-US" dirty="0">
                <a:latin typeface="Noto Sans KR" panose="020B0200000000000000" pitchFamily="50" charset="-127"/>
                <a:ea typeface="Noto Sans KR" panose="020B0200000000000000" pitchFamily="50" charset="-127"/>
              </a:rPr>
              <a:t>기존이면 </a:t>
            </a:r>
            <a:r>
              <a:rPr lang="en-US" altLang="ko-KR" dirty="0">
                <a:latin typeface="Noto Sans KR" panose="020B0200000000000000" pitchFamily="50" charset="-127"/>
                <a:ea typeface="Noto Sans KR" panose="020B0200000000000000" pitchFamily="50" charset="-127"/>
              </a:rPr>
              <a:t>SELECT).</a:t>
            </a:r>
          </a:p>
          <a:p>
            <a:pPr>
              <a:lnSpc>
                <a:spcPts val="2300"/>
              </a:lnSpc>
            </a:pPr>
            <a:r>
              <a:rPr lang="ko-KR" altLang="en-US" dirty="0">
                <a:latin typeface="Noto Sans KR" panose="020B0200000000000000" pitchFamily="50" charset="-127"/>
                <a:ea typeface="Noto Sans KR" panose="020B0200000000000000" pitchFamily="50" charset="-127"/>
              </a:rPr>
              <a:t>이후 </a:t>
            </a:r>
            <a:r>
              <a:rPr lang="ko-KR" altLang="en-US" b="1" dirty="0">
                <a:latin typeface="Noto Sans KR" panose="020B0200000000000000" pitchFamily="50" charset="-127"/>
                <a:ea typeface="Noto Sans KR" panose="020B0200000000000000" pitchFamily="50" charset="-127"/>
              </a:rPr>
              <a:t>세션 생성</a:t>
            </a:r>
            <a:r>
              <a:rPr lang="ko-KR" altLang="en-US" dirty="0">
                <a:latin typeface="Noto Sans KR" panose="020B0200000000000000" pitchFamily="50" charset="-127"/>
                <a:ea typeface="Noto Sans KR" panose="020B0200000000000000" pitchFamily="50" charset="-127"/>
              </a:rPr>
              <a:t> 또는 단순 로그인 응답 </a:t>
            </a:r>
            <a:r>
              <a:rPr lang="en-US" altLang="ko-KR" dirty="0">
                <a:latin typeface="Noto Sans KR" panose="020B0200000000000000" pitchFamily="50" charset="-127"/>
                <a:ea typeface="Noto Sans KR" panose="020B0200000000000000" pitchFamily="50" charset="-127"/>
              </a:rPr>
              <a:t>(</a:t>
            </a:r>
            <a:r>
              <a:rPr lang="ko-KR" altLang="en-US" dirty="0">
                <a:latin typeface="Noto Sans KR" panose="020B0200000000000000" pitchFamily="50" charset="-127"/>
                <a:ea typeface="Noto Sans KR" panose="020B0200000000000000" pitchFamily="50" charset="-127"/>
              </a:rPr>
              <a:t>예</a:t>
            </a:r>
            <a:r>
              <a:rPr lang="en-US" altLang="ko-KR" dirty="0">
                <a:latin typeface="Noto Sans KR" panose="020B0200000000000000" pitchFamily="50" charset="-127"/>
                <a:ea typeface="Noto Sans KR" panose="020B0200000000000000" pitchFamily="50" charset="-127"/>
              </a:rPr>
              <a:t>: </a:t>
            </a:r>
            <a:r>
              <a:rPr lang="ko-KR" altLang="en-US" dirty="0">
                <a:latin typeface="Noto Sans KR" panose="020B0200000000000000" pitchFamily="50" charset="-127"/>
                <a:ea typeface="Noto Sans KR" panose="020B0200000000000000" pitchFamily="50" charset="-127"/>
              </a:rPr>
              <a:t>사용자 </a:t>
            </a:r>
            <a:r>
              <a:rPr lang="en-US" altLang="ko-KR" dirty="0">
                <a:latin typeface="Noto Sans KR" panose="020B0200000000000000" pitchFamily="50" charset="-127"/>
                <a:ea typeface="Noto Sans KR" panose="020B0200000000000000" pitchFamily="50" charset="-127"/>
              </a:rPr>
              <a:t>ID </a:t>
            </a:r>
            <a:r>
              <a:rPr lang="ko-KR" altLang="en-US" dirty="0">
                <a:latin typeface="Noto Sans KR" panose="020B0200000000000000" pitchFamily="50" charset="-127"/>
                <a:ea typeface="Noto Sans KR" panose="020B0200000000000000" pitchFamily="50" charset="-127"/>
              </a:rPr>
              <a:t>반환</a:t>
            </a:r>
            <a:r>
              <a:rPr lang="en-US" altLang="ko-KR" dirty="0">
                <a:latin typeface="Noto Sans KR" panose="020B0200000000000000" pitchFamily="50" charset="-127"/>
                <a:ea typeface="Noto Sans KR" panose="020B0200000000000000" pitchFamily="50" charset="-127"/>
              </a:rPr>
              <a:t>).</a:t>
            </a:r>
            <a:br>
              <a:rPr lang="ko-KR" altLang="en-US" dirty="0">
                <a:latin typeface="Noto Sans KR" panose="020B0200000000000000" pitchFamily="50" charset="-127"/>
                <a:ea typeface="Noto Sans KR" panose="020B0200000000000000" pitchFamily="50" charset="-127"/>
              </a:rPr>
            </a:br>
            <a:r>
              <a:rPr lang="en-US" altLang="ko-KR" dirty="0">
                <a:latin typeface="Noto Sans KR" panose="020B0200000000000000" pitchFamily="50" charset="-127"/>
                <a:ea typeface="Noto Sans KR" panose="020B0200000000000000" pitchFamily="50" charset="-127"/>
              </a:rPr>
              <a:t>React</a:t>
            </a:r>
            <a:r>
              <a:rPr lang="ko-KR" altLang="en-US" dirty="0">
                <a:latin typeface="Noto Sans KR" panose="020B0200000000000000" pitchFamily="50" charset="-127"/>
                <a:ea typeface="Noto Sans KR" panose="020B0200000000000000" pitchFamily="50" charset="-127"/>
              </a:rPr>
              <a:t>는 이를 </a:t>
            </a:r>
            <a:r>
              <a:rPr lang="en-US" altLang="ko-KR" dirty="0" err="1">
                <a:latin typeface="Noto Sans KR" panose="020B0200000000000000" pitchFamily="50" charset="-127"/>
                <a:ea typeface="Noto Sans KR" panose="020B0200000000000000" pitchFamily="50" charset="-127"/>
              </a:rPr>
              <a:t>localStorage</a:t>
            </a:r>
            <a:r>
              <a:rPr lang="en-US" altLang="ko-KR" dirty="0">
                <a:latin typeface="Noto Sans KR" panose="020B0200000000000000" pitchFamily="50" charset="-127"/>
                <a:ea typeface="Noto Sans KR" panose="020B0200000000000000" pitchFamily="50" charset="-127"/>
              </a:rPr>
              <a:t> </a:t>
            </a:r>
            <a:r>
              <a:rPr lang="ko-KR" altLang="en-US" dirty="0">
                <a:latin typeface="Noto Sans KR" panose="020B0200000000000000" pitchFamily="50" charset="-127"/>
                <a:ea typeface="Noto Sans KR" panose="020B0200000000000000" pitchFamily="50" charset="-127"/>
              </a:rPr>
              <a:t>또는 메모리에 저장하고 인증 상태 유지</a:t>
            </a:r>
            <a:br>
              <a:rPr lang="ko-KR" altLang="en-US" dirty="0">
                <a:latin typeface="Noto Sans KR" panose="020B0200000000000000" pitchFamily="50" charset="-127"/>
                <a:ea typeface="Noto Sans KR" panose="020B0200000000000000" pitchFamily="50" charset="-127"/>
              </a:rPr>
            </a:br>
            <a:r>
              <a:rPr lang="en-US" altLang="ko-KR" dirty="0">
                <a:latin typeface="Noto Sans KR" panose="020B0200000000000000" pitchFamily="50" charset="-127"/>
                <a:ea typeface="Noto Sans KR" panose="020B0200000000000000" pitchFamily="50" charset="-127"/>
              </a:rPr>
              <a:t>(</a:t>
            </a:r>
            <a:r>
              <a:rPr lang="ko-KR" altLang="en-US" dirty="0">
                <a:latin typeface="Noto Sans KR" panose="020B0200000000000000" pitchFamily="50" charset="-127"/>
                <a:ea typeface="Noto Sans KR" panose="020B0200000000000000" pitchFamily="50" charset="-127"/>
              </a:rPr>
              <a:t>세션 기반이면 브라우저 쿠키 자동 포함됨</a:t>
            </a:r>
            <a:r>
              <a:rPr lang="en-US" altLang="ko-KR" dirty="0">
                <a:latin typeface="Noto Sans KR" panose="020B0200000000000000" pitchFamily="50" charset="-127"/>
                <a:ea typeface="Noto Sans KR" panose="020B0200000000000000" pitchFamily="50" charset="-127"/>
              </a:rPr>
              <a:t>).</a:t>
            </a:r>
            <a:endParaRPr lang="ko-KR" altLang="en-US" dirty="0">
              <a:latin typeface="Noto Sans KR" panose="020B0200000000000000" pitchFamily="50" charset="-127"/>
              <a:ea typeface="Noto Sans KR" panose="020B0200000000000000" pitchFamily="50" charset="-127"/>
            </a:endParaRPr>
          </a:p>
        </p:txBody>
      </p:sp>
      <p:sp>
        <p:nvSpPr>
          <p:cNvPr id="9" name="TextBox 3">
            <a:extLst>
              <a:ext uri="{FF2B5EF4-FFF2-40B4-BE49-F238E27FC236}">
                <a16:creationId xmlns:a16="http://schemas.microsoft.com/office/drawing/2014/main" id="{FB1952FB-ACC4-583C-D207-923D297D1C14}"/>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카카오톡 로그인</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14" name="그림 13">
            <a:extLst>
              <a:ext uri="{FF2B5EF4-FFF2-40B4-BE49-F238E27FC236}">
                <a16:creationId xmlns:a16="http://schemas.microsoft.com/office/drawing/2014/main" id="{9326AD30-027E-F544-3500-5160DE31B5C0}"/>
              </a:ext>
            </a:extLst>
          </p:cNvPr>
          <p:cNvPicPr>
            <a:picLocks noChangeAspect="1"/>
          </p:cNvPicPr>
          <p:nvPr/>
        </p:nvPicPr>
        <p:blipFill>
          <a:blip r:embed="rId5">
            <a:alphaModFix/>
          </a:blip>
          <a:stretch>
            <a:fillRect/>
          </a:stretch>
        </p:blipFill>
        <p:spPr>
          <a:xfrm>
            <a:off x="5109214" y="3041092"/>
            <a:ext cx="2556843" cy="928664"/>
          </a:xfrm>
          <a:prstGeom prst="rect">
            <a:avLst/>
          </a:prstGeom>
        </p:spPr>
      </p:pic>
      <p:sp>
        <p:nvSpPr>
          <p:cNvPr id="15" name="TextBox 9">
            <a:extLst>
              <a:ext uri="{FF2B5EF4-FFF2-40B4-BE49-F238E27FC236}">
                <a16:creationId xmlns:a16="http://schemas.microsoft.com/office/drawing/2014/main" id="{48415439-5F2B-A662-E616-3724273F7AE7}"/>
              </a:ext>
            </a:extLst>
          </p:cNvPr>
          <p:cNvSpPr txBox="1"/>
          <p:nvPr/>
        </p:nvSpPr>
        <p:spPr>
          <a:xfrm>
            <a:off x="1575170" y="7252055"/>
            <a:ext cx="2945918" cy="695335"/>
          </a:xfrm>
          <a:prstGeom prst="rect">
            <a:avLst/>
          </a:prstGeom>
        </p:spPr>
        <p:txBody>
          <a:bodyPr lIns="0" tIns="0" rIns="0" bIns="0" rtlCol="0" anchor="ctr"/>
          <a:lstStyle/>
          <a:p>
            <a:pPr algn="ctr"/>
            <a:r>
              <a:rPr lang="en-US" altLang="ko-KR" sz="1600" dirty="0">
                <a:latin typeface="Noto Sans KR" panose="020B0200000000000000" pitchFamily="50" charset="-127"/>
                <a:ea typeface="Noto Sans KR" panose="020B0200000000000000" pitchFamily="50" charset="-127"/>
              </a:rPr>
              <a:t>9. </a:t>
            </a:r>
            <a:r>
              <a:rPr lang="ko-KR" altLang="en-US" sz="1600" dirty="0">
                <a:latin typeface="Noto Sans KR" panose="020B0200000000000000" pitchFamily="50" charset="-127"/>
                <a:ea typeface="Noto Sans KR" panose="020B0200000000000000" pitchFamily="50" charset="-127"/>
              </a:rPr>
              <a:t>토큰 </a:t>
            </a:r>
            <a:r>
              <a:rPr lang="en-US" altLang="ko-KR" sz="1600" dirty="0">
                <a:latin typeface="Noto Sans KR" panose="020B0200000000000000" pitchFamily="50" charset="-127"/>
                <a:ea typeface="Noto Sans KR" panose="020B0200000000000000" pitchFamily="50" charset="-127"/>
              </a:rPr>
              <a:t>or </a:t>
            </a:r>
            <a:r>
              <a:rPr lang="ko-KR" altLang="en-US" sz="1600" dirty="0">
                <a:latin typeface="Noto Sans KR" panose="020B0200000000000000" pitchFamily="50" charset="-127"/>
                <a:ea typeface="Noto Sans KR" panose="020B0200000000000000" pitchFamily="50" charset="-127"/>
              </a:rPr>
              <a:t>세션 정보 저장 </a:t>
            </a:r>
            <a:r>
              <a:rPr lang="en-US" altLang="ko-KR" sz="1600" dirty="0">
                <a:latin typeface="Noto Sans KR" panose="020B0200000000000000" pitchFamily="50" charset="-127"/>
                <a:ea typeface="Noto Sans KR" panose="020B0200000000000000" pitchFamily="50" charset="-127"/>
              </a:rPr>
              <a:t>(</a:t>
            </a:r>
            <a:r>
              <a:rPr lang="en-US" altLang="ko-KR" sz="1600" dirty="0" err="1">
                <a:latin typeface="Noto Sans KR" panose="020B0200000000000000" pitchFamily="50" charset="-127"/>
                <a:ea typeface="Noto Sans KR" panose="020B0200000000000000" pitchFamily="50" charset="-127"/>
              </a:rPr>
              <a:t>localStorage</a:t>
            </a:r>
            <a:r>
              <a:rPr lang="en-US" altLang="ko-KR" sz="1600" dirty="0">
                <a:latin typeface="Noto Sans KR" panose="020B0200000000000000" pitchFamily="50" charset="-127"/>
                <a:ea typeface="Noto Sans KR" panose="020B0200000000000000" pitchFamily="50" charset="-127"/>
              </a:rPr>
              <a:t>, memory </a:t>
            </a:r>
            <a:r>
              <a:rPr lang="ko-KR" altLang="en-US" sz="1600" dirty="0">
                <a:latin typeface="Noto Sans KR" panose="020B0200000000000000" pitchFamily="50" charset="-127"/>
                <a:ea typeface="Noto Sans KR" panose="020B0200000000000000" pitchFamily="50" charset="-127"/>
              </a:rPr>
              <a:t>등</a:t>
            </a:r>
            <a:r>
              <a:rPr lang="en-US" altLang="ko-KR" sz="1600" dirty="0">
                <a:latin typeface="Noto Sans KR" panose="020B0200000000000000" pitchFamily="50" charset="-127"/>
                <a:ea typeface="Noto Sans KR" panose="020B0200000000000000" pitchFamily="50" charset="-127"/>
              </a:rPr>
              <a:t>)</a:t>
            </a:r>
            <a:endParaRPr lang="ko-KR" altLang="en-US" sz="1600" dirty="0">
              <a:latin typeface="Noto Sans KR" panose="020B0200000000000000" pitchFamily="50" charset="-127"/>
              <a:ea typeface="Noto Sans KR" panose="020B0200000000000000" pitchFamily="50" charset="-127"/>
            </a:endParaRPr>
          </a:p>
        </p:txBody>
      </p:sp>
      <p:grpSp>
        <p:nvGrpSpPr>
          <p:cNvPr id="38" name="그룹 37">
            <a:extLst>
              <a:ext uri="{FF2B5EF4-FFF2-40B4-BE49-F238E27FC236}">
                <a16:creationId xmlns:a16="http://schemas.microsoft.com/office/drawing/2014/main" id="{3185494D-C359-7886-7756-5475CD6FA706}"/>
              </a:ext>
            </a:extLst>
          </p:cNvPr>
          <p:cNvGrpSpPr/>
          <p:nvPr/>
        </p:nvGrpSpPr>
        <p:grpSpPr>
          <a:xfrm>
            <a:off x="2251177" y="4060900"/>
            <a:ext cx="9601676" cy="5928380"/>
            <a:chOff x="2287580" y="4053820"/>
            <a:chExt cx="9601676" cy="5928380"/>
          </a:xfrm>
        </p:grpSpPr>
        <p:pic>
          <p:nvPicPr>
            <p:cNvPr id="39" name="Picture 39">
              <a:extLst>
                <a:ext uri="{FF2B5EF4-FFF2-40B4-BE49-F238E27FC236}">
                  <a16:creationId xmlns:a16="http://schemas.microsoft.com/office/drawing/2014/main" id="{4DC187A4-9D27-0B50-62D7-E89DA02E4AD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287580" y="5394979"/>
              <a:ext cx="1524000" cy="1788160"/>
            </a:xfrm>
            <a:prstGeom prst="rect">
              <a:avLst/>
            </a:prstGeom>
          </p:spPr>
        </p:pic>
        <p:pic>
          <p:nvPicPr>
            <p:cNvPr id="40" name="Picture 19">
              <a:extLst>
                <a:ext uri="{FF2B5EF4-FFF2-40B4-BE49-F238E27FC236}">
                  <a16:creationId xmlns:a16="http://schemas.microsoft.com/office/drawing/2014/main" id="{F420D336-8200-FB26-85EF-6825B641D6F6}"/>
                </a:ext>
              </a:extLst>
            </p:cNvPr>
            <p:cNvPicPr>
              <a:picLocks noChangeAspect="1"/>
            </p:cNvPicPr>
            <p:nvPr/>
          </p:nvPicPr>
          <p:blipFill>
            <a:blip r:embed="rId7"/>
            <a:stretch>
              <a:fillRect/>
            </a:stretch>
          </p:blipFill>
          <p:spPr>
            <a:xfrm>
              <a:off x="8724889" y="5515947"/>
              <a:ext cx="3164367" cy="1546225"/>
            </a:xfrm>
            <a:prstGeom prst="rect">
              <a:avLst/>
            </a:prstGeom>
          </p:spPr>
        </p:pic>
        <p:pic>
          <p:nvPicPr>
            <p:cNvPr id="41" name="Picture 30">
              <a:extLst>
                <a:ext uri="{FF2B5EF4-FFF2-40B4-BE49-F238E27FC236}">
                  <a16:creationId xmlns:a16="http://schemas.microsoft.com/office/drawing/2014/main" id="{447DEF68-544C-D9E4-E58F-ACB464CA4A6E}"/>
                </a:ext>
              </a:extLst>
            </p:cNvPr>
            <p:cNvPicPr>
              <a:picLocks noChangeAspect="1"/>
            </p:cNvPicPr>
            <p:nvPr/>
          </p:nvPicPr>
          <p:blipFill>
            <a:blip r:embed="rId8"/>
            <a:stretch>
              <a:fillRect/>
            </a:stretch>
          </p:blipFill>
          <p:spPr>
            <a:xfrm>
              <a:off x="4809209" y="8420100"/>
              <a:ext cx="3111500" cy="1562100"/>
            </a:xfrm>
            <a:prstGeom prst="rect">
              <a:avLst/>
            </a:prstGeom>
          </p:spPr>
        </p:pic>
        <p:cxnSp>
          <p:nvCxnSpPr>
            <p:cNvPr id="42" name="직선 화살표 연결선 41">
              <a:extLst>
                <a:ext uri="{FF2B5EF4-FFF2-40B4-BE49-F238E27FC236}">
                  <a16:creationId xmlns:a16="http://schemas.microsoft.com/office/drawing/2014/main" id="{FC7D689D-995D-AB40-33C6-8B8B3575C8EA}"/>
                </a:ext>
              </a:extLst>
            </p:cNvPr>
            <p:cNvCxnSpPr/>
            <p:nvPr/>
          </p:nvCxnSpPr>
          <p:spPr>
            <a:xfrm>
              <a:off x="7651189" y="4219697"/>
              <a:ext cx="1447800" cy="124207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직선 화살표 연결선 42">
              <a:extLst>
                <a:ext uri="{FF2B5EF4-FFF2-40B4-BE49-F238E27FC236}">
                  <a16:creationId xmlns:a16="http://schemas.microsoft.com/office/drawing/2014/main" id="{D3CBC04B-1732-F742-E571-418E1BACE846}"/>
                </a:ext>
              </a:extLst>
            </p:cNvPr>
            <p:cNvCxnSpPr>
              <a:cxnSpLocks/>
            </p:cNvCxnSpPr>
            <p:nvPr/>
          </p:nvCxnSpPr>
          <p:spPr>
            <a:xfrm rot="10800000">
              <a:off x="7810489" y="4053820"/>
              <a:ext cx="1447800" cy="124207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직선 화살표 연결선 43">
              <a:extLst>
                <a:ext uri="{FF2B5EF4-FFF2-40B4-BE49-F238E27FC236}">
                  <a16:creationId xmlns:a16="http://schemas.microsoft.com/office/drawing/2014/main" id="{EF4BC410-B1A2-36A1-21F8-8274182DF022}"/>
                </a:ext>
              </a:extLst>
            </p:cNvPr>
            <p:cNvCxnSpPr>
              <a:cxnSpLocks/>
            </p:cNvCxnSpPr>
            <p:nvPr/>
          </p:nvCxnSpPr>
          <p:spPr>
            <a:xfrm rot="5400000">
              <a:off x="3540232" y="4179560"/>
              <a:ext cx="1447800" cy="124207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직선 화살표 연결선 44">
              <a:extLst>
                <a:ext uri="{FF2B5EF4-FFF2-40B4-BE49-F238E27FC236}">
                  <a16:creationId xmlns:a16="http://schemas.microsoft.com/office/drawing/2014/main" id="{FA3062F7-5C10-5D3E-D9FA-A3D9A5784F31}"/>
                </a:ext>
              </a:extLst>
            </p:cNvPr>
            <p:cNvCxnSpPr>
              <a:cxnSpLocks/>
            </p:cNvCxnSpPr>
            <p:nvPr/>
          </p:nvCxnSpPr>
          <p:spPr>
            <a:xfrm rot="16200000">
              <a:off x="3833591" y="4255760"/>
              <a:ext cx="1447800" cy="124207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직선 화살표 연결선 45">
              <a:extLst>
                <a:ext uri="{FF2B5EF4-FFF2-40B4-BE49-F238E27FC236}">
                  <a16:creationId xmlns:a16="http://schemas.microsoft.com/office/drawing/2014/main" id="{49C76090-1172-C66D-A184-2B60D44A7019}"/>
                </a:ext>
              </a:extLst>
            </p:cNvPr>
            <p:cNvCxnSpPr>
              <a:cxnSpLocks/>
            </p:cNvCxnSpPr>
            <p:nvPr/>
          </p:nvCxnSpPr>
          <p:spPr>
            <a:xfrm rot="5400000">
              <a:off x="7707630" y="7536585"/>
              <a:ext cx="1447800" cy="124207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직선 화살표 연결선 46">
              <a:extLst>
                <a:ext uri="{FF2B5EF4-FFF2-40B4-BE49-F238E27FC236}">
                  <a16:creationId xmlns:a16="http://schemas.microsoft.com/office/drawing/2014/main" id="{F81E5DF7-EE21-AF64-A5D8-2CD095D20590}"/>
                </a:ext>
              </a:extLst>
            </p:cNvPr>
            <p:cNvCxnSpPr>
              <a:cxnSpLocks/>
            </p:cNvCxnSpPr>
            <p:nvPr/>
          </p:nvCxnSpPr>
          <p:spPr>
            <a:xfrm rot="16200000">
              <a:off x="7875260" y="7688985"/>
              <a:ext cx="1447800" cy="124207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직선 화살표 연결선 47">
              <a:extLst>
                <a:ext uri="{FF2B5EF4-FFF2-40B4-BE49-F238E27FC236}">
                  <a16:creationId xmlns:a16="http://schemas.microsoft.com/office/drawing/2014/main" id="{1F779B7F-BF91-221B-7426-710427EC5A1C}"/>
                </a:ext>
              </a:extLst>
            </p:cNvPr>
            <p:cNvCxnSpPr>
              <a:cxnSpLocks/>
            </p:cNvCxnSpPr>
            <p:nvPr/>
          </p:nvCxnSpPr>
          <p:spPr>
            <a:xfrm flipH="1" flipV="1">
              <a:off x="5351120" y="6141978"/>
              <a:ext cx="2027678" cy="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직선 화살표 연결선 48">
              <a:extLst>
                <a:ext uri="{FF2B5EF4-FFF2-40B4-BE49-F238E27FC236}">
                  <a16:creationId xmlns:a16="http://schemas.microsoft.com/office/drawing/2014/main" id="{334C8B4A-C2C2-14C7-A744-A667C2DEC349}"/>
                </a:ext>
              </a:extLst>
            </p:cNvPr>
            <p:cNvCxnSpPr>
              <a:cxnSpLocks/>
            </p:cNvCxnSpPr>
            <p:nvPr/>
          </p:nvCxnSpPr>
          <p:spPr>
            <a:xfrm rot="10800000" flipH="1" flipV="1">
              <a:off x="5410201" y="6362697"/>
              <a:ext cx="2027678" cy="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5" name="직선 연결선 4">
            <a:extLst>
              <a:ext uri="{FF2B5EF4-FFF2-40B4-BE49-F238E27FC236}">
                <a16:creationId xmlns:a16="http://schemas.microsoft.com/office/drawing/2014/main" id="{89FF08A9-E236-16CB-56FE-2888BDAACF5C}"/>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370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3D005-6AA0-4129-CB6B-1B15C288A678}"/>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DC4976BC-513F-E51E-35DB-EADC7E0233EB}"/>
              </a:ext>
            </a:extLst>
          </p:cNvPr>
          <p:cNvGraphicFramePr>
            <a:graphicFrameLocks noGrp="1"/>
          </p:cNvGraphicFramePr>
          <p:nvPr>
            <p:extLst>
              <p:ext uri="{D42A27DB-BD31-4B8C-83A1-F6EECF244321}">
                <p14:modId xmlns:p14="http://schemas.microsoft.com/office/powerpoint/2010/main" val="2128294568"/>
              </p:ext>
            </p:extLst>
          </p:nvPr>
        </p:nvGraphicFramePr>
        <p:xfrm>
          <a:off x="13868400" y="2186128"/>
          <a:ext cx="3929380" cy="3477367"/>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09598">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3314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카카오톡 아이디 비번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711542">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2</a:t>
                      </a: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단계 인증</a:t>
                      </a: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a:t>
                      </a: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모바일 확인</a:t>
                      </a: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71154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정보제공동의</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필수</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147087"/>
                  </a:ext>
                </a:extLst>
              </a:tr>
              <a:tr h="71154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로그인 성공</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117570"/>
                  </a:ext>
                </a:extLst>
              </a:tr>
            </a:tbl>
          </a:graphicData>
        </a:graphic>
      </p:graphicFrame>
      <p:sp>
        <p:nvSpPr>
          <p:cNvPr id="2" name="TextBox 3">
            <a:extLst>
              <a:ext uri="{FF2B5EF4-FFF2-40B4-BE49-F238E27FC236}">
                <a16:creationId xmlns:a16="http://schemas.microsoft.com/office/drawing/2014/main" id="{CDAE5F8D-6575-50BD-195C-5C04D2DE26B5}"/>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카카오톡 로그인</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7" name="그림 6">
            <a:extLst>
              <a:ext uri="{FF2B5EF4-FFF2-40B4-BE49-F238E27FC236}">
                <a16:creationId xmlns:a16="http://schemas.microsoft.com/office/drawing/2014/main" id="{1AFAE4F5-8EA8-17F1-A43A-A1516DC52DD0}"/>
              </a:ext>
            </a:extLst>
          </p:cNvPr>
          <p:cNvPicPr>
            <a:picLocks noChangeAspect="1"/>
          </p:cNvPicPr>
          <p:nvPr/>
        </p:nvPicPr>
        <p:blipFill>
          <a:blip r:embed="rId2"/>
          <a:stretch>
            <a:fillRect/>
          </a:stretch>
        </p:blipFill>
        <p:spPr>
          <a:xfrm>
            <a:off x="804167" y="1482779"/>
            <a:ext cx="4719607" cy="5565721"/>
          </a:xfrm>
          <a:prstGeom prst="rect">
            <a:avLst/>
          </a:prstGeom>
        </p:spPr>
      </p:pic>
      <p:pic>
        <p:nvPicPr>
          <p:cNvPr id="15" name="그림 14">
            <a:extLst>
              <a:ext uri="{FF2B5EF4-FFF2-40B4-BE49-F238E27FC236}">
                <a16:creationId xmlns:a16="http://schemas.microsoft.com/office/drawing/2014/main" id="{762DF4A5-C9B1-3DA4-3E47-3E3C14369706}"/>
              </a:ext>
            </a:extLst>
          </p:cNvPr>
          <p:cNvPicPr>
            <a:picLocks noChangeAspect="1"/>
          </p:cNvPicPr>
          <p:nvPr/>
        </p:nvPicPr>
        <p:blipFill>
          <a:blip r:embed="rId3"/>
          <a:stretch>
            <a:fillRect/>
          </a:stretch>
        </p:blipFill>
        <p:spPr>
          <a:xfrm>
            <a:off x="5404272" y="1507626"/>
            <a:ext cx="5320797" cy="5565722"/>
          </a:xfrm>
          <a:prstGeom prst="rect">
            <a:avLst/>
          </a:prstGeom>
        </p:spPr>
      </p:pic>
      <p:pic>
        <p:nvPicPr>
          <p:cNvPr id="21" name="그림 20">
            <a:extLst>
              <a:ext uri="{FF2B5EF4-FFF2-40B4-BE49-F238E27FC236}">
                <a16:creationId xmlns:a16="http://schemas.microsoft.com/office/drawing/2014/main" id="{F5018D20-BCC6-27FD-86FA-8BB3F76110D8}"/>
              </a:ext>
            </a:extLst>
          </p:cNvPr>
          <p:cNvPicPr>
            <a:picLocks noChangeAspect="1"/>
          </p:cNvPicPr>
          <p:nvPr/>
        </p:nvPicPr>
        <p:blipFill>
          <a:blip r:embed="rId4"/>
          <a:stretch>
            <a:fillRect/>
          </a:stretch>
        </p:blipFill>
        <p:spPr>
          <a:xfrm>
            <a:off x="1349843" y="7277100"/>
            <a:ext cx="6714827" cy="1827704"/>
          </a:xfrm>
          <a:prstGeom prst="rect">
            <a:avLst/>
          </a:prstGeom>
        </p:spPr>
      </p:pic>
      <p:sp>
        <p:nvSpPr>
          <p:cNvPr id="9" name="사각형: 둥근 모서리 8">
            <a:extLst>
              <a:ext uri="{FF2B5EF4-FFF2-40B4-BE49-F238E27FC236}">
                <a16:creationId xmlns:a16="http://schemas.microsoft.com/office/drawing/2014/main" id="{0FD04EE6-254B-C05C-E759-17B187890A76}"/>
              </a:ext>
            </a:extLst>
          </p:cNvPr>
          <p:cNvSpPr/>
          <p:nvPr/>
        </p:nvSpPr>
        <p:spPr>
          <a:xfrm>
            <a:off x="969025" y="214589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3" name="사각형: 둥근 모서리 12">
            <a:extLst>
              <a:ext uri="{FF2B5EF4-FFF2-40B4-BE49-F238E27FC236}">
                <a16:creationId xmlns:a16="http://schemas.microsoft.com/office/drawing/2014/main" id="{0C38E8F7-6EA1-8154-6177-FE0D26B97795}"/>
              </a:ext>
            </a:extLst>
          </p:cNvPr>
          <p:cNvSpPr/>
          <p:nvPr/>
        </p:nvSpPr>
        <p:spPr>
          <a:xfrm>
            <a:off x="5569130" y="213130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24" name="사각형: 둥근 모서리 23">
            <a:extLst>
              <a:ext uri="{FF2B5EF4-FFF2-40B4-BE49-F238E27FC236}">
                <a16:creationId xmlns:a16="http://schemas.microsoft.com/office/drawing/2014/main" id="{9B3024D2-91C2-B295-FFD4-25FD5910B9BB}"/>
              </a:ext>
            </a:extLst>
          </p:cNvPr>
          <p:cNvSpPr/>
          <p:nvPr/>
        </p:nvSpPr>
        <p:spPr>
          <a:xfrm>
            <a:off x="2891391" y="721746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3" name="직사각형 2">
            <a:extLst>
              <a:ext uri="{FF2B5EF4-FFF2-40B4-BE49-F238E27FC236}">
                <a16:creationId xmlns:a16="http://schemas.microsoft.com/office/drawing/2014/main" id="{297D8C1E-A8F2-073A-DDB5-846AD3879E36}"/>
              </a:ext>
            </a:extLst>
          </p:cNvPr>
          <p:cNvSpPr/>
          <p:nvPr/>
        </p:nvSpPr>
        <p:spPr>
          <a:xfrm>
            <a:off x="880020" y="1574654"/>
            <a:ext cx="4524252" cy="549869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BB6C8D6-BB1E-434B-D30C-38350F39E110}"/>
              </a:ext>
            </a:extLst>
          </p:cNvPr>
          <p:cNvSpPr/>
          <p:nvPr/>
        </p:nvSpPr>
        <p:spPr>
          <a:xfrm>
            <a:off x="5640200" y="1567262"/>
            <a:ext cx="4909333" cy="549869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63DED9FC-7B84-CB0A-A849-EE7302AD4295}"/>
              </a:ext>
            </a:extLst>
          </p:cNvPr>
          <p:cNvPicPr>
            <a:picLocks noChangeAspect="1"/>
          </p:cNvPicPr>
          <p:nvPr/>
        </p:nvPicPr>
        <p:blipFill>
          <a:blip r:embed="rId5"/>
          <a:stretch>
            <a:fillRect/>
          </a:stretch>
        </p:blipFill>
        <p:spPr>
          <a:xfrm>
            <a:off x="8398823" y="2627107"/>
            <a:ext cx="5210902" cy="7287642"/>
          </a:xfrm>
          <a:prstGeom prst="rect">
            <a:avLst/>
          </a:prstGeom>
        </p:spPr>
      </p:pic>
      <p:sp>
        <p:nvSpPr>
          <p:cNvPr id="5" name="직사각형 4">
            <a:extLst>
              <a:ext uri="{FF2B5EF4-FFF2-40B4-BE49-F238E27FC236}">
                <a16:creationId xmlns:a16="http://schemas.microsoft.com/office/drawing/2014/main" id="{F1D545C6-272C-5782-5DD7-7D06CE1627B8}"/>
              </a:ext>
            </a:extLst>
          </p:cNvPr>
          <p:cNvSpPr/>
          <p:nvPr/>
        </p:nvSpPr>
        <p:spPr>
          <a:xfrm>
            <a:off x="8549031" y="2603296"/>
            <a:ext cx="4934659" cy="718840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모서리 13">
            <a:extLst>
              <a:ext uri="{FF2B5EF4-FFF2-40B4-BE49-F238E27FC236}">
                <a16:creationId xmlns:a16="http://schemas.microsoft.com/office/drawing/2014/main" id="{27184681-85D3-12D9-6E04-64F7ECB3E4E2}"/>
              </a:ext>
            </a:extLst>
          </p:cNvPr>
          <p:cNvSpPr/>
          <p:nvPr/>
        </p:nvSpPr>
        <p:spPr>
          <a:xfrm>
            <a:off x="8854283" y="406870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cxnSp>
        <p:nvCxnSpPr>
          <p:cNvPr id="6" name="직선 연결선 5">
            <a:extLst>
              <a:ext uri="{FF2B5EF4-FFF2-40B4-BE49-F238E27FC236}">
                <a16:creationId xmlns:a16="http://schemas.microsoft.com/office/drawing/2014/main" id="{047A1DDA-92C1-47AA-F4CB-DAE952EBA892}"/>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660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A7DF-83ED-5847-18E6-8E04602DCBAC}"/>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1F2B90E5-4527-B515-2318-5EB5F8FC88EB}"/>
              </a:ext>
            </a:extLst>
          </p:cNvPr>
          <p:cNvGraphicFramePr>
            <a:graphicFrameLocks noGrp="1"/>
          </p:cNvGraphicFramePr>
          <p:nvPr>
            <p:extLst>
              <p:ext uri="{D42A27DB-BD31-4B8C-83A1-F6EECF244321}">
                <p14:modId xmlns:p14="http://schemas.microsoft.com/office/powerpoint/2010/main" val="69508366"/>
              </p:ext>
            </p:extLst>
          </p:nvPr>
        </p:nvGraphicFramePr>
        <p:xfrm>
          <a:off x="13868400" y="2186128"/>
          <a:ext cx="3929380" cy="7068767"/>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09598">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595174">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LOCALR7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로고</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클릭 시 홈</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533400">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배너</a:t>
                      </a:r>
                      <a:r>
                        <a:rPr lang="en-US" altLang="ko-KR"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 </a:t>
                      </a:r>
                      <a:r>
                        <a:rPr lang="ko-KR" altLang="en-US" sz="1800" b="0" i="0" strike="noStrike" kern="1200" baseline="0" dirty="0">
                          <a:solidFill>
                            <a:schemeClr val="tx1"/>
                          </a:solidFill>
                          <a:effectLst/>
                          <a:latin typeface="Noto Sans KR" panose="020B0200000000000000" pitchFamily="50" charset="-127"/>
                          <a:ea typeface="Noto Sans KR" panose="020B0200000000000000" pitchFamily="50" charset="-127"/>
                          <a:cs typeface="+mn-cs"/>
                          <a:sym typeface="맑은 고딕" charset="0"/>
                        </a:rPr>
                        <a:t>슬라이드 화면</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71154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전국지도</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도시별 버튼 클릭 시 해당 지역 지도 출력</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147087"/>
                  </a:ext>
                </a:extLst>
              </a:tr>
              <a:tr h="71154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전체 및 </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12</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도시 버튼 클릭 시 해당 도시 설명</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117570"/>
                  </a:ext>
                </a:extLst>
              </a:tr>
              <a:tr h="542036">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각 도시 문화 간단 소개</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5124248"/>
                  </a:ext>
                </a:extLst>
              </a:tr>
              <a:tr h="71154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클릭 시 음식점 페이지 하단 출력</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6514370"/>
                  </a:ext>
                </a:extLst>
              </a:tr>
              <a:tr h="71154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클릭 시 스레드 페이지 하단 출력</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842078"/>
                  </a:ext>
                </a:extLst>
              </a:tr>
              <a:tr h="71154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로그인 후 </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user </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닉네임 출력</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8903205"/>
                  </a:ext>
                </a:extLst>
              </a:tr>
              <a:tr h="919239">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9</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로그아웃 버튼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클릭시</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로그인전</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MAIN </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화면으로 이동</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9641318"/>
                  </a:ext>
                </a:extLst>
              </a:tr>
            </a:tbl>
          </a:graphicData>
        </a:graphic>
      </p:graphicFrame>
      <p:sp>
        <p:nvSpPr>
          <p:cNvPr id="2" name="TextBox 3">
            <a:extLst>
              <a:ext uri="{FF2B5EF4-FFF2-40B4-BE49-F238E27FC236}">
                <a16:creationId xmlns:a16="http://schemas.microsoft.com/office/drawing/2014/main" id="{3F85F640-5DEB-20E6-20EF-E2182E273AD5}"/>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로그인 후 </a:t>
            </a:r>
            <a:r>
              <a:rPr lang="en-US" altLang="ko-KR" sz="4000" dirty="0">
                <a:solidFill>
                  <a:srgbClr val="2D2D2D"/>
                </a:solidFill>
                <a:latin typeface="Noto Sans KR Black" panose="020B0200000000000000" pitchFamily="50" charset="-127"/>
                <a:ea typeface="Noto Sans KR Black" panose="020B0200000000000000" pitchFamily="50" charset="-127"/>
              </a:rPr>
              <a:t>HOME</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4" name="그림 3">
            <a:extLst>
              <a:ext uri="{FF2B5EF4-FFF2-40B4-BE49-F238E27FC236}">
                <a16:creationId xmlns:a16="http://schemas.microsoft.com/office/drawing/2014/main" id="{2327A122-1A94-A5F5-4FE0-94CCAAE453D2}"/>
              </a:ext>
            </a:extLst>
          </p:cNvPr>
          <p:cNvPicPr>
            <a:picLocks noChangeAspect="1"/>
          </p:cNvPicPr>
          <p:nvPr/>
        </p:nvPicPr>
        <p:blipFill>
          <a:blip r:embed="rId2"/>
          <a:stretch>
            <a:fillRect/>
          </a:stretch>
        </p:blipFill>
        <p:spPr>
          <a:xfrm>
            <a:off x="969025" y="2095500"/>
            <a:ext cx="12753491" cy="7607874"/>
          </a:xfrm>
          <a:prstGeom prst="rect">
            <a:avLst/>
          </a:prstGeom>
        </p:spPr>
      </p:pic>
      <p:sp>
        <p:nvSpPr>
          <p:cNvPr id="9" name="사각형: 둥근 모서리 8">
            <a:extLst>
              <a:ext uri="{FF2B5EF4-FFF2-40B4-BE49-F238E27FC236}">
                <a16:creationId xmlns:a16="http://schemas.microsoft.com/office/drawing/2014/main" id="{66373F1B-2B25-408B-8711-7AE21C3B0574}"/>
              </a:ext>
            </a:extLst>
          </p:cNvPr>
          <p:cNvSpPr/>
          <p:nvPr/>
        </p:nvSpPr>
        <p:spPr>
          <a:xfrm>
            <a:off x="3276600" y="18475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3" name="사각형: 둥근 모서리 12">
            <a:extLst>
              <a:ext uri="{FF2B5EF4-FFF2-40B4-BE49-F238E27FC236}">
                <a16:creationId xmlns:a16="http://schemas.microsoft.com/office/drawing/2014/main" id="{3FE28212-7133-7F67-7668-06D825C29063}"/>
              </a:ext>
            </a:extLst>
          </p:cNvPr>
          <p:cNvSpPr/>
          <p:nvPr/>
        </p:nvSpPr>
        <p:spPr>
          <a:xfrm>
            <a:off x="5105400" y="25527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4" name="사각형: 둥근 모서리 13">
            <a:extLst>
              <a:ext uri="{FF2B5EF4-FFF2-40B4-BE49-F238E27FC236}">
                <a16:creationId xmlns:a16="http://schemas.microsoft.com/office/drawing/2014/main" id="{A901FEC5-1347-39EC-CAF5-454ACF16E1DB}"/>
              </a:ext>
            </a:extLst>
          </p:cNvPr>
          <p:cNvSpPr/>
          <p:nvPr/>
        </p:nvSpPr>
        <p:spPr>
          <a:xfrm>
            <a:off x="2286000" y="399667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24" name="사각형: 둥근 모서리 23">
            <a:extLst>
              <a:ext uri="{FF2B5EF4-FFF2-40B4-BE49-F238E27FC236}">
                <a16:creationId xmlns:a16="http://schemas.microsoft.com/office/drawing/2014/main" id="{DE4A1D01-825E-DA3F-CF3A-79D03263C8AD}"/>
              </a:ext>
            </a:extLst>
          </p:cNvPr>
          <p:cNvSpPr/>
          <p:nvPr/>
        </p:nvSpPr>
        <p:spPr>
          <a:xfrm>
            <a:off x="6096000" y="381669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5" name="사각형: 둥근 모서리 4">
            <a:extLst>
              <a:ext uri="{FF2B5EF4-FFF2-40B4-BE49-F238E27FC236}">
                <a16:creationId xmlns:a16="http://schemas.microsoft.com/office/drawing/2014/main" id="{4ED8B696-9C0C-5C77-F438-0652946A0C8F}"/>
              </a:ext>
            </a:extLst>
          </p:cNvPr>
          <p:cNvSpPr/>
          <p:nvPr/>
        </p:nvSpPr>
        <p:spPr>
          <a:xfrm>
            <a:off x="10027087" y="431249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6" name="사각형: 둥근 모서리 5">
            <a:extLst>
              <a:ext uri="{FF2B5EF4-FFF2-40B4-BE49-F238E27FC236}">
                <a16:creationId xmlns:a16="http://schemas.microsoft.com/office/drawing/2014/main" id="{8A00E6E5-BFCC-34BA-6061-E8E690F51026}"/>
              </a:ext>
            </a:extLst>
          </p:cNvPr>
          <p:cNvSpPr/>
          <p:nvPr/>
        </p:nvSpPr>
        <p:spPr>
          <a:xfrm>
            <a:off x="6197209" y="7200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10" name="사각형: 둥근 모서리 9">
            <a:extLst>
              <a:ext uri="{FF2B5EF4-FFF2-40B4-BE49-F238E27FC236}">
                <a16:creationId xmlns:a16="http://schemas.microsoft.com/office/drawing/2014/main" id="{E62AC696-8845-E0D3-9473-B1D1AFCECD5B}"/>
              </a:ext>
            </a:extLst>
          </p:cNvPr>
          <p:cNvSpPr/>
          <p:nvPr/>
        </p:nvSpPr>
        <p:spPr>
          <a:xfrm>
            <a:off x="8854283" y="716942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pic>
        <p:nvPicPr>
          <p:cNvPr id="7" name="그림 6">
            <a:extLst>
              <a:ext uri="{FF2B5EF4-FFF2-40B4-BE49-F238E27FC236}">
                <a16:creationId xmlns:a16="http://schemas.microsoft.com/office/drawing/2014/main" id="{C8C51A45-1B06-7D94-13E6-0E36F2EC9CC5}"/>
              </a:ext>
            </a:extLst>
          </p:cNvPr>
          <p:cNvPicPr>
            <a:picLocks noChangeAspect="1"/>
          </p:cNvPicPr>
          <p:nvPr/>
        </p:nvPicPr>
        <p:blipFill>
          <a:blip r:embed="rId3"/>
          <a:stretch>
            <a:fillRect/>
          </a:stretch>
        </p:blipFill>
        <p:spPr>
          <a:xfrm>
            <a:off x="1874133" y="6958168"/>
            <a:ext cx="4098918" cy="2491215"/>
          </a:xfrm>
          <a:prstGeom prst="rect">
            <a:avLst/>
          </a:prstGeom>
        </p:spPr>
      </p:pic>
      <p:sp>
        <p:nvSpPr>
          <p:cNvPr id="11" name="사각형: 둥근 모서리 10">
            <a:extLst>
              <a:ext uri="{FF2B5EF4-FFF2-40B4-BE49-F238E27FC236}">
                <a16:creationId xmlns:a16="http://schemas.microsoft.com/office/drawing/2014/main" id="{B820DDAB-2A6A-63B2-DE33-8F3C223EC810}"/>
              </a:ext>
            </a:extLst>
          </p:cNvPr>
          <p:cNvSpPr/>
          <p:nvPr/>
        </p:nvSpPr>
        <p:spPr>
          <a:xfrm>
            <a:off x="4323515" y="712831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 name="직사각형 2">
            <a:extLst>
              <a:ext uri="{FF2B5EF4-FFF2-40B4-BE49-F238E27FC236}">
                <a16:creationId xmlns:a16="http://schemas.microsoft.com/office/drawing/2014/main" id="{A3D64B23-2518-4A34-B3FF-F7696D38F87A}"/>
              </a:ext>
            </a:extLst>
          </p:cNvPr>
          <p:cNvSpPr/>
          <p:nvPr/>
        </p:nvSpPr>
        <p:spPr>
          <a:xfrm>
            <a:off x="1874133" y="6958168"/>
            <a:ext cx="4098918" cy="249121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4800E2E6-203A-ED5A-9252-1FD5D2FFFB63}"/>
              </a:ext>
            </a:extLst>
          </p:cNvPr>
          <p:cNvSpPr/>
          <p:nvPr/>
        </p:nvSpPr>
        <p:spPr>
          <a:xfrm>
            <a:off x="10353278" y="193822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8</a:t>
            </a:r>
            <a:endParaRPr lang="ko-KR" altLang="en-US" dirty="0"/>
          </a:p>
        </p:txBody>
      </p:sp>
      <p:sp>
        <p:nvSpPr>
          <p:cNvPr id="15" name="사각형: 둥근 모서리 14">
            <a:extLst>
              <a:ext uri="{FF2B5EF4-FFF2-40B4-BE49-F238E27FC236}">
                <a16:creationId xmlns:a16="http://schemas.microsoft.com/office/drawing/2014/main" id="{FE0DA759-9ABB-86AB-F635-F22C6D97413B}"/>
              </a:ext>
            </a:extLst>
          </p:cNvPr>
          <p:cNvSpPr/>
          <p:nvPr/>
        </p:nvSpPr>
        <p:spPr>
          <a:xfrm>
            <a:off x="12496800" y="18475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9</a:t>
            </a:r>
            <a:endParaRPr lang="ko-KR" altLang="en-US" dirty="0"/>
          </a:p>
        </p:txBody>
      </p:sp>
      <p:cxnSp>
        <p:nvCxnSpPr>
          <p:cNvPr id="16" name="직선 연결선 15">
            <a:extLst>
              <a:ext uri="{FF2B5EF4-FFF2-40B4-BE49-F238E27FC236}">
                <a16:creationId xmlns:a16="http://schemas.microsoft.com/office/drawing/2014/main" id="{24167027-EF4B-CA23-1618-AAB7C2B1359F}"/>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1118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BF6F3-C8D9-21C6-939D-1112600CEFB9}"/>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7D5E8577-0700-FA29-5885-F68FFF293A21}"/>
              </a:ext>
            </a:extLst>
          </p:cNvPr>
          <p:cNvGraphicFramePr>
            <a:graphicFrameLocks noGrp="1"/>
          </p:cNvGraphicFramePr>
          <p:nvPr>
            <p:extLst>
              <p:ext uri="{D42A27DB-BD31-4B8C-83A1-F6EECF244321}">
                <p14:modId xmlns:p14="http://schemas.microsoft.com/office/powerpoint/2010/main" val="4268246998"/>
              </p:ext>
            </p:extLst>
          </p:nvPr>
        </p:nvGraphicFramePr>
        <p:xfrm>
          <a:off x="13792200" y="1962401"/>
          <a:ext cx="3929380" cy="439506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1954">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977901">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홈 화면 음식점 버튼 클릭 시 홈 화면 하단 음식점 페이지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667603">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내 위치기반 지도</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전국단위</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72980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내 위치 아이콘 출력</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147087"/>
                  </a:ext>
                </a:extLst>
              </a:tr>
              <a:tr h="68580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내 위치 반경 </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1km </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화면 시 지도</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117570"/>
                  </a:ext>
                </a:extLst>
              </a:tr>
              <a:tr h="76200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내 위치 반경 </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10km </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화면 시 지도</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0559864"/>
                  </a:ext>
                </a:extLst>
              </a:tr>
            </a:tbl>
          </a:graphicData>
        </a:graphic>
      </p:graphicFrame>
      <p:sp>
        <p:nvSpPr>
          <p:cNvPr id="2" name="TextBox 3">
            <a:extLst>
              <a:ext uri="{FF2B5EF4-FFF2-40B4-BE49-F238E27FC236}">
                <a16:creationId xmlns:a16="http://schemas.microsoft.com/office/drawing/2014/main" id="{22327882-D05E-040A-6C6B-FA1782B85742}"/>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음식점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위치기반 지도</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4" name="그림 3">
            <a:extLst>
              <a:ext uri="{FF2B5EF4-FFF2-40B4-BE49-F238E27FC236}">
                <a16:creationId xmlns:a16="http://schemas.microsoft.com/office/drawing/2014/main" id="{A6636833-AEAB-CB95-7816-F28612BFD58D}"/>
              </a:ext>
            </a:extLst>
          </p:cNvPr>
          <p:cNvPicPr>
            <a:picLocks noChangeAspect="1"/>
          </p:cNvPicPr>
          <p:nvPr/>
        </p:nvPicPr>
        <p:blipFill>
          <a:blip r:embed="rId2"/>
          <a:stretch>
            <a:fillRect/>
          </a:stretch>
        </p:blipFill>
        <p:spPr>
          <a:xfrm>
            <a:off x="969025" y="1962401"/>
            <a:ext cx="6158851" cy="5312273"/>
          </a:xfrm>
          <a:prstGeom prst="rect">
            <a:avLst/>
          </a:prstGeom>
        </p:spPr>
      </p:pic>
      <p:sp>
        <p:nvSpPr>
          <p:cNvPr id="9" name="사각형: 둥근 모서리 8">
            <a:extLst>
              <a:ext uri="{FF2B5EF4-FFF2-40B4-BE49-F238E27FC236}">
                <a16:creationId xmlns:a16="http://schemas.microsoft.com/office/drawing/2014/main" id="{4115AE81-BBC8-2092-5A45-46818A36F3AB}"/>
              </a:ext>
            </a:extLst>
          </p:cNvPr>
          <p:cNvSpPr/>
          <p:nvPr/>
        </p:nvSpPr>
        <p:spPr>
          <a:xfrm>
            <a:off x="2731443" y="17907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7" name="사각형: 둥근 모서리 16">
            <a:extLst>
              <a:ext uri="{FF2B5EF4-FFF2-40B4-BE49-F238E27FC236}">
                <a16:creationId xmlns:a16="http://schemas.microsoft.com/office/drawing/2014/main" id="{1AF915E8-9EA0-AED0-2D3A-24E543A9C380}"/>
              </a:ext>
            </a:extLst>
          </p:cNvPr>
          <p:cNvSpPr/>
          <p:nvPr/>
        </p:nvSpPr>
        <p:spPr>
          <a:xfrm>
            <a:off x="1066800" y="376303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pic>
        <p:nvPicPr>
          <p:cNvPr id="6" name="그림 5">
            <a:extLst>
              <a:ext uri="{FF2B5EF4-FFF2-40B4-BE49-F238E27FC236}">
                <a16:creationId xmlns:a16="http://schemas.microsoft.com/office/drawing/2014/main" id="{1F76A147-E16A-6E3F-B309-D11BADDA0230}"/>
              </a:ext>
            </a:extLst>
          </p:cNvPr>
          <p:cNvPicPr>
            <a:picLocks noChangeAspect="1"/>
          </p:cNvPicPr>
          <p:nvPr/>
        </p:nvPicPr>
        <p:blipFill>
          <a:blip r:embed="rId3"/>
          <a:stretch>
            <a:fillRect/>
          </a:stretch>
        </p:blipFill>
        <p:spPr>
          <a:xfrm>
            <a:off x="7225651" y="1962401"/>
            <a:ext cx="6202157" cy="3633030"/>
          </a:xfrm>
          <a:prstGeom prst="rect">
            <a:avLst/>
          </a:prstGeom>
        </p:spPr>
      </p:pic>
      <p:pic>
        <p:nvPicPr>
          <p:cNvPr id="11" name="그림 10">
            <a:extLst>
              <a:ext uri="{FF2B5EF4-FFF2-40B4-BE49-F238E27FC236}">
                <a16:creationId xmlns:a16="http://schemas.microsoft.com/office/drawing/2014/main" id="{12100DA1-4552-0F41-2EF5-447F546E9DBD}"/>
              </a:ext>
            </a:extLst>
          </p:cNvPr>
          <p:cNvPicPr>
            <a:picLocks noChangeAspect="1"/>
          </p:cNvPicPr>
          <p:nvPr/>
        </p:nvPicPr>
        <p:blipFill>
          <a:blip r:embed="rId4"/>
          <a:stretch>
            <a:fillRect/>
          </a:stretch>
        </p:blipFill>
        <p:spPr>
          <a:xfrm>
            <a:off x="7225651" y="5727285"/>
            <a:ext cx="6214394" cy="3633030"/>
          </a:xfrm>
          <a:prstGeom prst="rect">
            <a:avLst/>
          </a:prstGeom>
        </p:spPr>
      </p:pic>
      <p:sp>
        <p:nvSpPr>
          <p:cNvPr id="19" name="사각형: 둥근 모서리 18">
            <a:extLst>
              <a:ext uri="{FF2B5EF4-FFF2-40B4-BE49-F238E27FC236}">
                <a16:creationId xmlns:a16="http://schemas.microsoft.com/office/drawing/2014/main" id="{6626F4B4-3AA6-ADEA-E08F-554191603257}"/>
              </a:ext>
            </a:extLst>
          </p:cNvPr>
          <p:cNvSpPr/>
          <p:nvPr/>
        </p:nvSpPr>
        <p:spPr>
          <a:xfrm>
            <a:off x="7913043" y="19806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3" name="직사각형 12">
            <a:extLst>
              <a:ext uri="{FF2B5EF4-FFF2-40B4-BE49-F238E27FC236}">
                <a16:creationId xmlns:a16="http://schemas.microsoft.com/office/drawing/2014/main" id="{68A8BA02-8471-7F59-57B4-E746A1D8AF23}"/>
              </a:ext>
            </a:extLst>
          </p:cNvPr>
          <p:cNvSpPr/>
          <p:nvPr/>
        </p:nvSpPr>
        <p:spPr>
          <a:xfrm>
            <a:off x="3581400" y="5219700"/>
            <a:ext cx="914400" cy="6858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8DFFBA5-A310-8BCB-9791-66BF5E84760E}"/>
              </a:ext>
            </a:extLst>
          </p:cNvPr>
          <p:cNvSpPr/>
          <p:nvPr/>
        </p:nvSpPr>
        <p:spPr>
          <a:xfrm>
            <a:off x="9869529" y="3467100"/>
            <a:ext cx="914400" cy="6858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BFB5862-6228-6D7A-0F1F-47D1120A4A75}"/>
              </a:ext>
            </a:extLst>
          </p:cNvPr>
          <p:cNvSpPr/>
          <p:nvPr/>
        </p:nvSpPr>
        <p:spPr>
          <a:xfrm>
            <a:off x="9869529" y="7200900"/>
            <a:ext cx="914400" cy="6858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모서리 17">
            <a:extLst>
              <a:ext uri="{FF2B5EF4-FFF2-40B4-BE49-F238E27FC236}">
                <a16:creationId xmlns:a16="http://schemas.microsoft.com/office/drawing/2014/main" id="{D341BF4C-93B6-7DE9-5DE9-6D53147BD0FD}"/>
              </a:ext>
            </a:extLst>
          </p:cNvPr>
          <p:cNvSpPr/>
          <p:nvPr/>
        </p:nvSpPr>
        <p:spPr>
          <a:xfrm>
            <a:off x="3308821" y="48000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20" name="사각형: 둥근 모서리 19">
            <a:extLst>
              <a:ext uri="{FF2B5EF4-FFF2-40B4-BE49-F238E27FC236}">
                <a16:creationId xmlns:a16="http://schemas.microsoft.com/office/drawing/2014/main" id="{3F176185-C9DF-8D8E-A358-592E6A41C604}"/>
              </a:ext>
            </a:extLst>
          </p:cNvPr>
          <p:cNvSpPr/>
          <p:nvPr/>
        </p:nvSpPr>
        <p:spPr>
          <a:xfrm>
            <a:off x="9132243" y="55620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pic>
        <p:nvPicPr>
          <p:cNvPr id="22" name="그림 21">
            <a:extLst>
              <a:ext uri="{FF2B5EF4-FFF2-40B4-BE49-F238E27FC236}">
                <a16:creationId xmlns:a16="http://schemas.microsoft.com/office/drawing/2014/main" id="{52F95145-616D-CB55-8795-88B6D7225D2C}"/>
              </a:ext>
            </a:extLst>
          </p:cNvPr>
          <p:cNvPicPr>
            <a:picLocks noChangeAspect="1"/>
          </p:cNvPicPr>
          <p:nvPr/>
        </p:nvPicPr>
        <p:blipFill>
          <a:blip r:embed="rId5"/>
          <a:stretch>
            <a:fillRect/>
          </a:stretch>
        </p:blipFill>
        <p:spPr>
          <a:xfrm>
            <a:off x="4256679" y="5143500"/>
            <a:ext cx="1007403" cy="1292517"/>
          </a:xfrm>
          <a:prstGeom prst="rect">
            <a:avLst/>
          </a:prstGeom>
        </p:spPr>
      </p:pic>
      <p:sp>
        <p:nvSpPr>
          <p:cNvPr id="23" name="직사각형 22">
            <a:extLst>
              <a:ext uri="{FF2B5EF4-FFF2-40B4-BE49-F238E27FC236}">
                <a16:creationId xmlns:a16="http://schemas.microsoft.com/office/drawing/2014/main" id="{F1D78753-4C26-04C8-12D4-DB17BA085A02}"/>
              </a:ext>
            </a:extLst>
          </p:cNvPr>
          <p:cNvSpPr/>
          <p:nvPr/>
        </p:nvSpPr>
        <p:spPr>
          <a:xfrm>
            <a:off x="4257816" y="5143499"/>
            <a:ext cx="1006266" cy="129251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3A9A2FA3-AAC8-E684-AB89-AD2135857731}"/>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8368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rgbClr val="FFFFFF"/>
        </a:solidFill>
      </p:bgPr>
    </p:bg>
    <p:spTree>
      <p:nvGrpSpPr>
        <p:cNvPr id="1" name=""/>
        <p:cNvGrpSpPr/>
        <p:nvPr/>
      </p:nvGrpSpPr>
      <p:grpSpPr>
        <a:xfrm>
          <a:off x="0" y="0"/>
          <a:ext cx="0" cy="0"/>
          <a:chOff x="0" y="0"/>
          <a:chExt cx="0" cy="0"/>
        </a:xfrm>
      </p:grpSpPr>
      <p:pic>
        <p:nvPicPr>
          <p:cNvPr id="2" name="Picture 2"/>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a:effectLst/>
        </p:spPr>
      </p:pic>
      <p:sp>
        <p:nvSpPr>
          <p:cNvPr id="3" name="TextBox 3"/>
          <p:cNvSpPr txBox="1"/>
          <p:nvPr/>
        </p:nvSpPr>
        <p:spPr>
          <a:xfrm>
            <a:off x="1086485" y="895350"/>
            <a:ext cx="6189980" cy="1066800"/>
          </a:xfrm>
          <a:prstGeom prst="rect">
            <a:avLst/>
          </a:prstGeom>
        </p:spPr>
        <p:txBody>
          <a:bodyPr lIns="0" tIns="0" rIns="0" bIns="0" rtlCol="0" anchor="ctr"/>
          <a:lstStyle/>
          <a:p>
            <a:pPr lvl="0" algn="l">
              <a:lnSpc>
                <a:spcPct val="99600"/>
              </a:lnSpc>
            </a:pPr>
            <a:r>
              <a:rPr lang="ko-KR" sz="6000" b="0" i="0" u="none" strike="noStrike" dirty="0">
                <a:solidFill>
                  <a:srgbClr val="2D2D2D"/>
                </a:solidFill>
                <a:ea typeface="Pretendard ExtraBold"/>
              </a:rPr>
              <a:t>팀</a:t>
            </a:r>
            <a:r>
              <a:rPr lang="en-US" sz="6000" b="0" i="0" u="none" strike="noStrike" dirty="0">
                <a:solidFill>
                  <a:srgbClr val="2D2D2D"/>
                </a:solidFill>
                <a:latin typeface="Pretendard ExtraBold"/>
              </a:rPr>
              <a:t> </a:t>
            </a:r>
            <a:r>
              <a:rPr lang="ko-KR" sz="6000" b="0" i="0" u="none" strike="noStrike" dirty="0">
                <a:solidFill>
                  <a:srgbClr val="2D2D2D"/>
                </a:solidFill>
                <a:ea typeface="Pretendard ExtraBold"/>
              </a:rPr>
              <a:t>소개</a:t>
            </a:r>
          </a:p>
        </p:txBody>
      </p:sp>
      <p:pic>
        <p:nvPicPr>
          <p:cNvPr id="4" name="Picture 4"/>
          <p:cNvPicPr>
            <a:picLocks noChangeAspect="1"/>
          </p:cNvPicPr>
          <p:nvPr/>
        </p:nvPicPr>
        <p:blipFill>
          <a:blip r:embed="rId3"/>
          <a:stretch>
            <a:fillRect/>
          </a:stretch>
        </p:blipFill>
        <p:spPr>
          <a:xfrm rot="-5400000">
            <a:off x="948690" y="3660775"/>
            <a:ext cx="2266315" cy="3289300"/>
          </a:xfrm>
          <a:prstGeom prst="rect">
            <a:avLst/>
          </a:prstGeom>
          <a:effectLst/>
        </p:spPr>
      </p:pic>
      <p:sp>
        <p:nvSpPr>
          <p:cNvPr id="5" name="TextBox 5"/>
          <p:cNvSpPr txBox="1"/>
          <p:nvPr/>
        </p:nvSpPr>
        <p:spPr>
          <a:xfrm>
            <a:off x="418465" y="4914900"/>
            <a:ext cx="3365500" cy="1282700"/>
          </a:xfrm>
          <a:prstGeom prst="rect">
            <a:avLst/>
          </a:prstGeom>
        </p:spPr>
        <p:txBody>
          <a:bodyPr lIns="0" tIns="0" rIns="0" bIns="0" rtlCol="0" anchor="t"/>
          <a:lstStyle/>
          <a:p>
            <a:pPr lvl="0" algn="ctr">
              <a:lnSpc>
                <a:spcPct val="132800"/>
              </a:lnSpc>
            </a:pPr>
            <a:r>
              <a:rPr lang="ko-KR" sz="2200" b="0" i="0" u="none" strike="noStrike" dirty="0">
                <a:solidFill>
                  <a:srgbClr val="2D2D2D"/>
                </a:solidFill>
                <a:ea typeface="Pretendard Medium"/>
              </a:rPr>
              <a:t>기획</a:t>
            </a:r>
            <a:r>
              <a:rPr lang="en-US" altLang="ko-KR" sz="2200" b="0" i="0" u="none" strike="noStrike" dirty="0">
                <a:solidFill>
                  <a:srgbClr val="2D2D2D"/>
                </a:solidFill>
                <a:ea typeface="Pretendard Medium"/>
              </a:rPr>
              <a:t>, </a:t>
            </a:r>
            <a:r>
              <a:rPr lang="ko-KR" altLang="en-US" sz="2200" b="0" i="0" u="none" strike="noStrike" dirty="0">
                <a:solidFill>
                  <a:srgbClr val="2D2D2D"/>
                </a:solidFill>
                <a:ea typeface="Pretendard Medium"/>
              </a:rPr>
              <a:t>총괄</a:t>
            </a:r>
            <a:endParaRPr lang="ko-KR" sz="2200" b="0" i="0" u="none" strike="noStrike" dirty="0">
              <a:solidFill>
                <a:srgbClr val="2D2D2D"/>
              </a:solidFill>
              <a:ea typeface="Pretendard Medium"/>
            </a:endParaRPr>
          </a:p>
          <a:p>
            <a:pPr lvl="0" algn="ctr">
              <a:lnSpc>
                <a:spcPct val="132800"/>
              </a:lnSpc>
            </a:pPr>
            <a:r>
              <a:rPr lang="ko-KR" sz="2200" b="0" i="0" u="none" strike="noStrike" dirty="0">
                <a:solidFill>
                  <a:srgbClr val="2D2D2D"/>
                </a:solidFill>
                <a:ea typeface="Pretendard Medium"/>
              </a:rPr>
              <a:t>화면설계</a:t>
            </a:r>
            <a:r>
              <a:rPr lang="ko-KR" altLang="en-US" sz="2200" dirty="0">
                <a:solidFill>
                  <a:srgbClr val="2D2D2D"/>
                </a:solidFill>
                <a:ea typeface="Pretendard Medium"/>
              </a:rPr>
              <a:t> 및 편집</a:t>
            </a:r>
            <a:endParaRPr lang="ko-KR" sz="2200" b="0" i="0" u="none" strike="noStrike" dirty="0">
              <a:solidFill>
                <a:srgbClr val="2D2D2D"/>
              </a:solidFill>
              <a:ea typeface="Pretendard Medium"/>
            </a:endParaRPr>
          </a:p>
          <a:p>
            <a:pPr lvl="0" algn="ctr">
              <a:lnSpc>
                <a:spcPct val="132800"/>
              </a:lnSpc>
            </a:pPr>
            <a:r>
              <a:rPr lang="ko-KR" altLang="en-US" sz="2200" dirty="0">
                <a:solidFill>
                  <a:srgbClr val="2D2D2D"/>
                </a:solidFill>
                <a:ea typeface="Pretendard Medium"/>
              </a:rPr>
              <a:t>디자인</a:t>
            </a:r>
            <a:r>
              <a:rPr lang="en-US" altLang="ko-KR" sz="2200" dirty="0">
                <a:solidFill>
                  <a:srgbClr val="2D2D2D"/>
                </a:solidFill>
                <a:ea typeface="Pretendard Medium"/>
              </a:rPr>
              <a:t>, </a:t>
            </a:r>
            <a:r>
              <a:rPr lang="ko-KR" altLang="en-US" sz="2200" dirty="0">
                <a:solidFill>
                  <a:srgbClr val="2D2D2D"/>
                </a:solidFill>
                <a:ea typeface="Pretendard Medium"/>
              </a:rPr>
              <a:t>개발</a:t>
            </a:r>
            <a:endParaRPr lang="ko-KR" sz="2200" b="0" i="0" u="none" strike="noStrike" dirty="0">
              <a:solidFill>
                <a:srgbClr val="2D2D2D"/>
              </a:solidFill>
              <a:ea typeface="Pretendard Medium"/>
            </a:endParaRPr>
          </a:p>
        </p:txBody>
      </p:sp>
      <p:pic>
        <p:nvPicPr>
          <p:cNvPr id="9" name="Picture 9"/>
          <p:cNvPicPr>
            <a:picLocks noChangeAspect="1"/>
          </p:cNvPicPr>
          <p:nvPr/>
        </p:nvPicPr>
        <p:blipFill>
          <a:blip r:embed="rId4"/>
          <a:stretch>
            <a:fillRect/>
          </a:stretch>
        </p:blipFill>
        <p:spPr>
          <a:xfrm>
            <a:off x="3689985" y="6924675"/>
            <a:ext cx="3505835" cy="883920"/>
          </a:xfrm>
          <a:prstGeom prst="rect">
            <a:avLst/>
          </a:prstGeom>
        </p:spPr>
      </p:pic>
      <p:pic>
        <p:nvPicPr>
          <p:cNvPr id="10" name="Picture 10"/>
          <p:cNvPicPr>
            <a:picLocks noChangeAspect="1"/>
          </p:cNvPicPr>
          <p:nvPr/>
        </p:nvPicPr>
        <p:blipFill>
          <a:blip r:embed="rId3"/>
          <a:stretch>
            <a:fillRect/>
          </a:stretch>
        </p:blipFill>
        <p:spPr>
          <a:xfrm rot="-5400000">
            <a:off x="4498340" y="3660775"/>
            <a:ext cx="2266315" cy="3289300"/>
          </a:xfrm>
          <a:prstGeom prst="rect">
            <a:avLst/>
          </a:prstGeom>
          <a:effectLst/>
        </p:spPr>
      </p:pic>
      <p:sp>
        <p:nvSpPr>
          <p:cNvPr id="11" name="TextBox 11"/>
          <p:cNvSpPr txBox="1"/>
          <p:nvPr/>
        </p:nvSpPr>
        <p:spPr>
          <a:xfrm>
            <a:off x="4495800" y="2342515"/>
            <a:ext cx="6889750" cy="713105"/>
          </a:xfrm>
          <a:prstGeom prst="rect">
            <a:avLst/>
          </a:prstGeom>
        </p:spPr>
        <p:txBody>
          <a:bodyPr lIns="0" tIns="0" rIns="0" bIns="0" rtlCol="0" anchor="t"/>
          <a:lstStyle/>
          <a:p>
            <a:pPr lvl="0" algn="l">
              <a:lnSpc>
                <a:spcPct val="125329"/>
              </a:lnSpc>
            </a:pPr>
            <a:r>
              <a:rPr lang="ko-KR" sz="4000" b="0" i="0" u="none" strike="noStrike" dirty="0">
                <a:solidFill>
                  <a:srgbClr val="000000"/>
                </a:solidFill>
                <a:ea typeface="Pretendard Regular"/>
              </a:rPr>
              <a:t>함께</a:t>
            </a:r>
            <a:r>
              <a:rPr lang="en-US" sz="4000" b="0" i="0" u="none" strike="noStrike" dirty="0">
                <a:solidFill>
                  <a:srgbClr val="000000"/>
                </a:solidFill>
                <a:latin typeface="Pretendard Regular"/>
              </a:rPr>
              <a:t> </a:t>
            </a:r>
            <a:r>
              <a:rPr lang="ko-KR" sz="4000" b="0" i="0" u="none" strike="noStrike" dirty="0">
                <a:solidFill>
                  <a:srgbClr val="000000"/>
                </a:solidFill>
                <a:ea typeface="Pretendard Regular"/>
              </a:rPr>
              <a:t>떠나요</a:t>
            </a:r>
            <a:r>
              <a:rPr lang="en-US" sz="4000" b="0" i="0" u="none" strike="noStrike" dirty="0">
                <a:solidFill>
                  <a:srgbClr val="000000"/>
                </a:solidFill>
                <a:latin typeface="Pretendard Regular"/>
              </a:rPr>
              <a:t>, </a:t>
            </a:r>
            <a:r>
              <a:rPr lang="ko-KR" sz="4000" b="0" i="0" u="none" strike="noStrike" dirty="0">
                <a:solidFill>
                  <a:srgbClr val="000000"/>
                </a:solidFill>
                <a:ea typeface="Pretendard Regular"/>
              </a:rPr>
              <a:t>맛있고</a:t>
            </a:r>
            <a:r>
              <a:rPr lang="en-US" sz="4000" b="0" i="0" u="none" strike="noStrike" dirty="0">
                <a:solidFill>
                  <a:srgbClr val="000000"/>
                </a:solidFill>
                <a:latin typeface="Pretendard Regular"/>
              </a:rPr>
              <a:t> </a:t>
            </a:r>
            <a:r>
              <a:rPr lang="ko-KR" sz="4000" b="0" i="0" u="none" strike="noStrike" dirty="0">
                <a:solidFill>
                  <a:srgbClr val="000000"/>
                </a:solidFill>
                <a:ea typeface="Pretendard Regular"/>
              </a:rPr>
              <a:t>따뜻한</a:t>
            </a:r>
            <a:r>
              <a:rPr lang="en-US" sz="4000" b="0" i="0" u="none" strike="noStrike" dirty="0">
                <a:solidFill>
                  <a:srgbClr val="000000"/>
                </a:solidFill>
                <a:latin typeface="Pretendard Regular"/>
              </a:rPr>
              <a:t> </a:t>
            </a:r>
            <a:r>
              <a:rPr lang="ko-KR" sz="4000" b="0" i="0" u="none" strike="noStrike" dirty="0">
                <a:solidFill>
                  <a:srgbClr val="000000"/>
                </a:solidFill>
                <a:ea typeface="Pretendard Regular"/>
              </a:rPr>
              <a:t>여행</a:t>
            </a:r>
            <a:endParaRPr lang="en-US" sz="4000" b="0" i="0" u="none" strike="noStrike" dirty="0">
              <a:solidFill>
                <a:srgbClr val="000000"/>
              </a:solidFill>
              <a:latin typeface="Pretendard Regular"/>
            </a:endParaRPr>
          </a:p>
        </p:txBody>
      </p:sp>
      <p:sp>
        <p:nvSpPr>
          <p:cNvPr id="12" name="TextBox 12"/>
          <p:cNvSpPr txBox="1"/>
          <p:nvPr/>
        </p:nvSpPr>
        <p:spPr>
          <a:xfrm>
            <a:off x="1086485" y="7962900"/>
            <a:ext cx="16746855" cy="1351915"/>
          </a:xfrm>
          <a:prstGeom prst="rect">
            <a:avLst/>
          </a:prstGeom>
        </p:spPr>
        <p:txBody>
          <a:bodyPr lIns="0" tIns="0" rIns="0" bIns="0" rtlCol="0" anchor="t"/>
          <a:lstStyle/>
          <a:p>
            <a:pPr lvl="0" algn="l">
              <a:lnSpc>
                <a:spcPct val="117859"/>
              </a:lnSpc>
            </a:pPr>
            <a:r>
              <a:rPr lang="ko-KR" sz="3700" b="0" i="0" u="none" strike="noStrike" dirty="0">
                <a:solidFill>
                  <a:srgbClr val="000000"/>
                </a:solidFill>
                <a:ea typeface="Pretendard Regular"/>
              </a:rPr>
              <a:t>동해안</a:t>
            </a:r>
            <a:r>
              <a:rPr lang="en-US" sz="3700" b="0" i="0" u="none" strike="noStrike" dirty="0">
                <a:solidFill>
                  <a:srgbClr val="000000"/>
                </a:solidFill>
                <a:latin typeface="Pretendard Regular"/>
              </a:rPr>
              <a:t> 7</a:t>
            </a:r>
            <a:r>
              <a:rPr lang="ko-KR" sz="3700" b="0" i="0" u="none" strike="noStrike" dirty="0">
                <a:solidFill>
                  <a:srgbClr val="000000"/>
                </a:solidFill>
                <a:ea typeface="Pretendard Regular"/>
              </a:rPr>
              <a:t>번</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국도</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지역</a:t>
            </a:r>
            <a:r>
              <a:rPr lang="en-US" sz="3700" b="0" i="0" u="none" strike="noStrike" dirty="0">
                <a:solidFill>
                  <a:srgbClr val="000000"/>
                </a:solidFill>
                <a:latin typeface="Pretendard Regular"/>
              </a:rPr>
              <a:t>(Local)</a:t>
            </a:r>
            <a:r>
              <a:rPr lang="ko-KR" sz="3700" b="0" i="0" u="none" strike="noStrike" dirty="0">
                <a:solidFill>
                  <a:srgbClr val="000000"/>
                </a:solidFill>
                <a:ea typeface="Pretendard Regular"/>
              </a:rPr>
              <a:t>을</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따라</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펼쳐지는</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맛집</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정보와</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여행</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콘텐츠를</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제공하는</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지역</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밀착형</a:t>
            </a:r>
            <a:r>
              <a:rPr lang="en-US" sz="3700" b="0" i="0" u="none" strike="noStrike" dirty="0">
                <a:solidFill>
                  <a:srgbClr val="000000"/>
                </a:solidFill>
                <a:latin typeface="Pretendard Regular"/>
              </a:rPr>
              <a:t> </a:t>
            </a:r>
            <a:r>
              <a:rPr lang="ko-KR" sz="3700" b="0" i="0" u="none" strike="noStrike" dirty="0">
                <a:solidFill>
                  <a:srgbClr val="000000"/>
                </a:solidFill>
                <a:ea typeface="Pretendard Regular"/>
              </a:rPr>
              <a:t>웹사이트</a:t>
            </a:r>
          </a:p>
        </p:txBody>
      </p:sp>
      <p:pic>
        <p:nvPicPr>
          <p:cNvPr id="13" name="Picture 13"/>
          <p:cNvPicPr>
            <a:picLocks noChangeAspect="1"/>
          </p:cNvPicPr>
          <p:nvPr/>
        </p:nvPicPr>
        <p:blipFill>
          <a:blip r:embed="rId5"/>
          <a:stretch>
            <a:fillRect/>
          </a:stretch>
        </p:blipFill>
        <p:spPr>
          <a:xfrm>
            <a:off x="4184015" y="3696335"/>
            <a:ext cx="2921000" cy="952500"/>
          </a:xfrm>
          <a:prstGeom prst="rect">
            <a:avLst/>
          </a:prstGeom>
          <a:effectLst/>
        </p:spPr>
      </p:pic>
      <p:sp>
        <p:nvSpPr>
          <p:cNvPr id="14" name="TextBox 14"/>
          <p:cNvSpPr txBox="1"/>
          <p:nvPr/>
        </p:nvSpPr>
        <p:spPr>
          <a:xfrm>
            <a:off x="4158615" y="3912235"/>
            <a:ext cx="2971800" cy="495300"/>
          </a:xfrm>
          <a:prstGeom prst="rect">
            <a:avLst/>
          </a:prstGeom>
        </p:spPr>
        <p:txBody>
          <a:bodyPr lIns="0" tIns="0" rIns="0" bIns="0" rtlCol="0" anchor="ctr"/>
          <a:lstStyle/>
          <a:p>
            <a:pPr lvl="0" algn="ctr">
              <a:lnSpc>
                <a:spcPct val="99600"/>
              </a:lnSpc>
            </a:pPr>
            <a:r>
              <a:rPr lang="ko-KR" sz="2800" b="0" i="0" u="none" strike="noStrike" dirty="0" err="1">
                <a:solidFill>
                  <a:srgbClr val="FFFFFF"/>
                </a:solidFill>
                <a:ea typeface="Pretendard Bold"/>
              </a:rPr>
              <a:t>박현재</a:t>
            </a:r>
            <a:r>
              <a:rPr lang="en-US" sz="2800" b="0" i="0" u="none" strike="noStrike" dirty="0">
                <a:solidFill>
                  <a:srgbClr val="FFFFFF"/>
                </a:solidFill>
                <a:latin typeface="Pretendard Bold"/>
              </a:rPr>
              <a:t>(</a:t>
            </a:r>
            <a:r>
              <a:rPr lang="ko-KR" sz="2800" b="0" i="0" u="none" strike="noStrike" dirty="0" err="1">
                <a:solidFill>
                  <a:srgbClr val="FFFFFF"/>
                </a:solidFill>
                <a:ea typeface="Pretendard Bold"/>
              </a:rPr>
              <a:t>부팀장</a:t>
            </a:r>
            <a:r>
              <a:rPr lang="en-US" sz="2800" b="0" i="0" u="none" strike="noStrike" dirty="0">
                <a:solidFill>
                  <a:srgbClr val="FFFFFF"/>
                </a:solidFill>
                <a:latin typeface="Pretendard Bold"/>
              </a:rPr>
              <a:t>)</a:t>
            </a:r>
          </a:p>
        </p:txBody>
      </p:sp>
      <p:sp>
        <p:nvSpPr>
          <p:cNvPr id="15" name="TextBox 15"/>
          <p:cNvSpPr txBox="1"/>
          <p:nvPr/>
        </p:nvSpPr>
        <p:spPr>
          <a:xfrm>
            <a:off x="3993515" y="4914900"/>
            <a:ext cx="3340735" cy="1283335"/>
          </a:xfrm>
          <a:prstGeom prst="rect">
            <a:avLst/>
          </a:prstGeom>
        </p:spPr>
        <p:txBody>
          <a:bodyPr wrap="square" lIns="0" tIns="0" rIns="0" bIns="0" numCol="1" vert="horz" anchor="t">
            <a:noAutofit/>
          </a:bodyPr>
          <a:lstStyle/>
          <a:p>
            <a:pPr marL="0" indent="0" algn="ctr">
              <a:lnSpc>
                <a:spcPct val="132800"/>
              </a:lnSpc>
              <a:buFontTx/>
              <a:buNone/>
            </a:pPr>
            <a:r>
              <a:rPr lang="en-US" sz="2200" i="0" b="0" strike="noStrike">
                <a:solidFill>
                  <a:srgbClr val="2D2D2D"/>
                </a:solidFill>
                <a:latin typeface="Pretendard Medium" charset="0"/>
              </a:rPr>
              <a:t>ERD</a:t>
            </a:r>
            <a:r>
              <a:rPr lang="ko-KR" sz="2200" i="0" b="0" strike="noStrike">
                <a:solidFill>
                  <a:srgbClr val="2D2D2D"/>
                </a:solidFill>
                <a:latin typeface="Pretendard Medium" charset="0"/>
              </a:rPr>
              <a:t>,</a:t>
            </a:r>
            <a:r>
              <a:rPr lang="ko-KR" sz="2200" i="0" b="0" strike="noStrike">
                <a:solidFill>
                  <a:srgbClr val="2D2D2D"/>
                </a:solidFill>
                <a:latin typeface="Pretendard Medium" charset="0"/>
              </a:rPr>
              <a:t> </a:t>
            </a:r>
            <a:endParaRPr lang="ko-KR" altLang="en-US" sz="2200" i="0" b="0" strike="noStrike">
              <a:solidFill>
                <a:srgbClr val="2D2D2D"/>
              </a:solidFill>
              <a:latin typeface="Pretendard Medium" charset="0"/>
            </a:endParaRPr>
          </a:p>
          <a:p>
            <a:pPr marL="0" indent="0" algn="ctr">
              <a:lnSpc>
                <a:spcPct val="132800"/>
              </a:lnSpc>
              <a:buFontTx/>
              <a:buNone/>
            </a:pPr>
            <a:r>
              <a:rPr lang="ko-KR" altLang="en-US" sz="2200">
                <a:solidFill>
                  <a:srgbClr val="2D2D2D"/>
                </a:solidFill>
                <a:ea typeface="Pretendard Medium" charset="0"/>
              </a:rPr>
              <a:t>개발</a:t>
            </a:r>
            <a:r>
              <a:rPr lang="ko-KR" altLang="en-US" sz="2200">
                <a:solidFill>
                  <a:srgbClr val="2D2D2D"/>
                </a:solidFill>
                <a:ea typeface="Pretendard Medium" charset="0"/>
              </a:rPr>
              <a:t> </a:t>
            </a:r>
            <a:r>
              <a:rPr lang="ko-KR" altLang="en-US" sz="2200">
                <a:solidFill>
                  <a:srgbClr val="2D2D2D"/>
                </a:solidFill>
                <a:ea typeface="Pretendard Medium" charset="0"/>
              </a:rPr>
              <a:t>환경</a:t>
            </a:r>
            <a:r>
              <a:rPr lang="ko-KR" altLang="en-US" sz="2200">
                <a:solidFill>
                  <a:srgbClr val="2D2D2D"/>
                </a:solidFill>
                <a:ea typeface="Pretendard Medium" charset="0"/>
              </a:rPr>
              <a:t> </a:t>
            </a:r>
            <a:r>
              <a:rPr lang="ko-KR" altLang="en-US" sz="2200">
                <a:solidFill>
                  <a:srgbClr val="2D2D2D"/>
                </a:solidFill>
                <a:ea typeface="Pretendard Medium" charset="0"/>
              </a:rPr>
              <a:t>구축</a:t>
            </a:r>
            <a:endParaRPr lang="ko-KR" altLang="en-US" sz="2200">
              <a:solidFill>
                <a:srgbClr val="2D2D2D"/>
              </a:solidFill>
              <a:ea typeface="Pretendard Medium" charset="0"/>
            </a:endParaRPr>
          </a:p>
          <a:p>
            <a:pPr marL="0" indent="0" algn="ctr">
              <a:lnSpc>
                <a:spcPct val="132800"/>
              </a:lnSpc>
              <a:buFontTx/>
              <a:buNone/>
            </a:pPr>
            <a:r>
              <a:rPr lang="ko-KR" altLang="en-US" sz="2200" i="0" b="0" strike="noStrike">
                <a:solidFill>
                  <a:srgbClr val="2D2D2D"/>
                </a:solidFill>
                <a:ea typeface="Pretendard Medium" charset="0"/>
              </a:rPr>
              <a:t>개발</a:t>
            </a:r>
            <a:endParaRPr lang="ko-KR" altLang="en-US" sz="2200" i="0" b="0" strike="noStrike">
              <a:solidFill>
                <a:srgbClr val="2D2D2D"/>
              </a:solidFill>
              <a:ea typeface="Pretendard Medium" charset="0"/>
            </a:endParaRPr>
          </a:p>
        </p:txBody>
      </p:sp>
      <p:pic>
        <p:nvPicPr>
          <p:cNvPr id="16" name="Picture 16"/>
          <p:cNvPicPr>
            <a:picLocks noChangeAspect="1"/>
          </p:cNvPicPr>
          <p:nvPr/>
        </p:nvPicPr>
        <p:blipFill>
          <a:blip r:embed="rId3"/>
          <a:stretch>
            <a:fillRect/>
          </a:stretch>
        </p:blipFill>
        <p:spPr>
          <a:xfrm rot="-5400000">
            <a:off x="8010525" y="3660775"/>
            <a:ext cx="2266315" cy="3289300"/>
          </a:xfrm>
          <a:prstGeom prst="rect">
            <a:avLst/>
          </a:prstGeom>
          <a:effectLst/>
        </p:spPr>
      </p:pic>
      <p:sp>
        <p:nvSpPr>
          <p:cNvPr id="17" name="TextBox 17"/>
          <p:cNvSpPr txBox="1"/>
          <p:nvPr/>
        </p:nvSpPr>
        <p:spPr>
          <a:xfrm>
            <a:off x="7480300" y="4914900"/>
            <a:ext cx="3365500" cy="1282700"/>
          </a:xfrm>
          <a:prstGeom prst="rect">
            <a:avLst/>
          </a:prstGeom>
        </p:spPr>
        <p:txBody>
          <a:bodyPr lIns="0" tIns="0" rIns="0" bIns="0" rtlCol="0" anchor="t"/>
          <a:lstStyle/>
          <a:p>
            <a:pPr lvl="0" algn="ctr">
              <a:lnSpc>
                <a:spcPct val="132800"/>
              </a:lnSpc>
            </a:pPr>
            <a:r>
              <a:rPr lang="ko-KR" sz="2200" b="0" i="0" u="none" strike="noStrike" dirty="0">
                <a:solidFill>
                  <a:srgbClr val="2D2D2D"/>
                </a:solidFill>
                <a:ea typeface="Pretendard Medium"/>
              </a:rPr>
              <a:t>테이블</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정의서</a:t>
            </a:r>
          </a:p>
          <a:p>
            <a:pPr lvl="0" algn="ctr">
              <a:lnSpc>
                <a:spcPct val="132800"/>
              </a:lnSpc>
            </a:pPr>
            <a:r>
              <a:rPr lang="ko-KR" sz="2200" b="0" i="0" u="none" strike="noStrike" dirty="0">
                <a:solidFill>
                  <a:srgbClr val="2D2D2D"/>
                </a:solidFill>
                <a:ea typeface="Pretendard Medium"/>
              </a:rPr>
              <a:t>상태</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다이어그램</a:t>
            </a:r>
          </a:p>
          <a:p>
            <a:pPr lvl="0" algn="ctr">
              <a:lnSpc>
                <a:spcPct val="132800"/>
              </a:lnSpc>
            </a:pPr>
            <a:r>
              <a:rPr lang="ko-KR" sz="2200" b="0" i="0" u="none" strike="noStrike" dirty="0">
                <a:solidFill>
                  <a:srgbClr val="2D2D2D"/>
                </a:solidFill>
                <a:ea typeface="Pretendard Medium"/>
              </a:rPr>
              <a:t>개발</a:t>
            </a:r>
          </a:p>
        </p:txBody>
      </p:sp>
      <p:pic>
        <p:nvPicPr>
          <p:cNvPr id="20" name="Picture 20"/>
          <p:cNvPicPr>
            <a:picLocks noChangeAspect="1"/>
          </p:cNvPicPr>
          <p:nvPr/>
        </p:nvPicPr>
        <p:blipFill>
          <a:blip r:embed="rId3"/>
          <a:stretch>
            <a:fillRect/>
          </a:stretch>
        </p:blipFill>
        <p:spPr>
          <a:xfrm rot="-5400000">
            <a:off x="11527155" y="3660775"/>
            <a:ext cx="2266315" cy="3289300"/>
          </a:xfrm>
          <a:prstGeom prst="rect">
            <a:avLst/>
          </a:prstGeom>
          <a:effectLst/>
        </p:spPr>
      </p:pic>
      <p:pic>
        <p:nvPicPr>
          <p:cNvPr id="21" name="Picture 21"/>
          <p:cNvPicPr>
            <a:picLocks noChangeAspect="1"/>
          </p:cNvPicPr>
          <p:nvPr/>
        </p:nvPicPr>
        <p:blipFill>
          <a:blip r:embed="rId5"/>
          <a:stretch>
            <a:fillRect/>
          </a:stretch>
        </p:blipFill>
        <p:spPr>
          <a:xfrm>
            <a:off x="11212830" y="3696335"/>
            <a:ext cx="2921000" cy="952500"/>
          </a:xfrm>
          <a:prstGeom prst="rect">
            <a:avLst/>
          </a:prstGeom>
          <a:effectLst/>
        </p:spPr>
      </p:pic>
      <p:sp>
        <p:nvSpPr>
          <p:cNvPr id="22" name="TextBox 22"/>
          <p:cNvSpPr txBox="1"/>
          <p:nvPr/>
        </p:nvSpPr>
        <p:spPr>
          <a:xfrm>
            <a:off x="11187430" y="3912235"/>
            <a:ext cx="2971800" cy="495300"/>
          </a:xfrm>
          <a:prstGeom prst="rect">
            <a:avLst/>
          </a:prstGeom>
        </p:spPr>
        <p:txBody>
          <a:bodyPr lIns="0" tIns="0" rIns="0" bIns="0" rtlCol="0" anchor="ctr"/>
          <a:lstStyle/>
          <a:p>
            <a:pPr lvl="0" algn="ctr">
              <a:lnSpc>
                <a:spcPct val="99600"/>
              </a:lnSpc>
            </a:pPr>
            <a:r>
              <a:rPr lang="ko-KR" sz="2800" b="0" i="0" u="none" strike="noStrike" dirty="0">
                <a:solidFill>
                  <a:srgbClr val="FFFFFF"/>
                </a:solidFill>
                <a:ea typeface="Pretendard Bold"/>
              </a:rPr>
              <a:t>김지훈</a:t>
            </a:r>
          </a:p>
        </p:txBody>
      </p:sp>
      <p:sp>
        <p:nvSpPr>
          <p:cNvPr id="23" name="TextBox 23"/>
          <p:cNvSpPr txBox="1"/>
          <p:nvPr/>
        </p:nvSpPr>
        <p:spPr>
          <a:xfrm>
            <a:off x="11022330" y="4914900"/>
            <a:ext cx="3340100" cy="1282700"/>
          </a:xfrm>
          <a:prstGeom prst="rect">
            <a:avLst/>
          </a:prstGeom>
        </p:spPr>
        <p:txBody>
          <a:bodyPr lIns="0" tIns="0" rIns="0" bIns="0" rtlCol="0" anchor="t"/>
          <a:lstStyle/>
          <a:p>
            <a:pPr lvl="0" algn="ctr">
              <a:lnSpc>
                <a:spcPct val="132800"/>
              </a:lnSpc>
            </a:pPr>
            <a:r>
              <a:rPr lang="en-US" sz="2200" b="0" i="0" u="none" strike="noStrike" dirty="0">
                <a:solidFill>
                  <a:srgbClr val="2D2D2D"/>
                </a:solidFill>
                <a:latin typeface="Pretendard Medium"/>
              </a:rPr>
              <a:t>WBS</a:t>
            </a:r>
          </a:p>
          <a:p>
            <a:pPr lvl="0" algn="ctr">
              <a:lnSpc>
                <a:spcPct val="132800"/>
              </a:lnSpc>
            </a:pPr>
            <a:r>
              <a:rPr lang="ko-KR" sz="2200" b="0" i="0" u="none" strike="noStrike" dirty="0">
                <a:solidFill>
                  <a:srgbClr val="2D2D2D"/>
                </a:solidFill>
                <a:ea typeface="Pretendard Medium"/>
              </a:rPr>
              <a:t>요구사항정의서</a:t>
            </a:r>
          </a:p>
          <a:p>
            <a:pPr lvl="0" algn="ctr">
              <a:lnSpc>
                <a:spcPct val="132800"/>
              </a:lnSpc>
            </a:pPr>
            <a:r>
              <a:rPr lang="ko-KR" sz="2200" b="0" i="0" u="none" strike="noStrike" dirty="0">
                <a:solidFill>
                  <a:srgbClr val="2D2D2D"/>
                </a:solidFill>
                <a:ea typeface="Pretendard Medium"/>
              </a:rPr>
              <a:t>개발</a:t>
            </a:r>
          </a:p>
        </p:txBody>
      </p:sp>
      <p:pic>
        <p:nvPicPr>
          <p:cNvPr id="24" name="Picture 24"/>
          <p:cNvPicPr>
            <a:picLocks noChangeAspect="1"/>
          </p:cNvPicPr>
          <p:nvPr/>
        </p:nvPicPr>
        <p:blipFill>
          <a:blip r:embed="rId3"/>
          <a:stretch>
            <a:fillRect/>
          </a:stretch>
        </p:blipFill>
        <p:spPr>
          <a:xfrm rot="-5400000">
            <a:off x="15058390" y="3663950"/>
            <a:ext cx="2260600" cy="3289300"/>
          </a:xfrm>
          <a:prstGeom prst="rect">
            <a:avLst/>
          </a:prstGeom>
          <a:effectLst/>
        </p:spPr>
      </p:pic>
      <p:sp>
        <p:nvSpPr>
          <p:cNvPr id="25" name="TextBox 25"/>
          <p:cNvSpPr txBox="1"/>
          <p:nvPr/>
        </p:nvSpPr>
        <p:spPr>
          <a:xfrm>
            <a:off x="14512290" y="4914900"/>
            <a:ext cx="3365500" cy="1282700"/>
          </a:xfrm>
          <a:prstGeom prst="rect">
            <a:avLst/>
          </a:prstGeom>
        </p:spPr>
        <p:txBody>
          <a:bodyPr lIns="0" tIns="0" rIns="0" bIns="0" rtlCol="0" anchor="t"/>
          <a:lstStyle/>
          <a:p>
            <a:pPr lvl="0" algn="ctr">
              <a:lnSpc>
                <a:spcPct val="132800"/>
              </a:lnSpc>
            </a:pPr>
            <a:r>
              <a:rPr lang="ko-KR" sz="2200" b="0" i="0" u="none" strike="noStrike" dirty="0">
                <a:solidFill>
                  <a:srgbClr val="2D2D2D"/>
                </a:solidFill>
                <a:ea typeface="Pretendard Medium"/>
              </a:rPr>
              <a:t>기초자료</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조사</a:t>
            </a:r>
          </a:p>
          <a:p>
            <a:pPr lvl="0" algn="ctr">
              <a:lnSpc>
                <a:spcPct val="132800"/>
              </a:lnSpc>
            </a:pPr>
            <a:r>
              <a:rPr lang="ko-KR" sz="2200" b="0" i="0" u="none" strike="noStrike" dirty="0">
                <a:solidFill>
                  <a:srgbClr val="2D2D2D"/>
                </a:solidFill>
                <a:ea typeface="Pretendard Medium"/>
              </a:rPr>
              <a:t>화면설계서</a:t>
            </a:r>
            <a:r>
              <a:rPr lang="en-US" sz="2200" b="0" i="0" u="none" strike="noStrike" dirty="0">
                <a:solidFill>
                  <a:srgbClr val="2D2D2D"/>
                </a:solidFill>
                <a:latin typeface="Pretendard Medium"/>
              </a:rPr>
              <a:t>(PPT)</a:t>
            </a:r>
          </a:p>
          <a:p>
            <a:pPr lvl="0" algn="ctr">
              <a:lnSpc>
                <a:spcPct val="132800"/>
              </a:lnSpc>
            </a:pPr>
            <a:r>
              <a:rPr lang="ko-KR" sz="2200" b="0" i="0" u="none" strike="noStrike" dirty="0">
                <a:solidFill>
                  <a:srgbClr val="2D2D2D"/>
                </a:solidFill>
                <a:ea typeface="Pretendard Medium"/>
              </a:rPr>
              <a:t>개발</a:t>
            </a:r>
          </a:p>
        </p:txBody>
      </p:sp>
      <p:sp>
        <p:nvSpPr>
          <p:cNvPr id="28" name="TextBox 28"/>
          <p:cNvSpPr txBox="1"/>
          <p:nvPr/>
        </p:nvSpPr>
        <p:spPr>
          <a:xfrm>
            <a:off x="1086485" y="6896100"/>
            <a:ext cx="2640330" cy="990600"/>
          </a:xfrm>
          <a:prstGeom prst="rect">
            <a:avLst/>
          </a:prstGeom>
        </p:spPr>
        <p:txBody>
          <a:bodyPr lIns="0" tIns="0" rIns="0" bIns="0" rtlCol="0" anchor="ctr"/>
          <a:lstStyle/>
          <a:p>
            <a:pPr lvl="0" algn="l">
              <a:lnSpc>
                <a:spcPct val="99600"/>
              </a:lnSpc>
            </a:pPr>
            <a:r>
              <a:rPr lang="ko-KR" sz="5500" b="0" i="0" u="none" strike="noStrike" dirty="0">
                <a:solidFill>
                  <a:srgbClr val="2D2D2D"/>
                </a:solidFill>
                <a:ea typeface="Pretendard ExtraBold"/>
              </a:rPr>
              <a:t>프로젝트</a:t>
            </a:r>
          </a:p>
        </p:txBody>
      </p:sp>
      <p:pic>
        <p:nvPicPr>
          <p:cNvPr id="29" name="Picture 13">
            <a:extLst>
              <a:ext uri="{FF2B5EF4-FFF2-40B4-BE49-F238E27FC236}">
                <a16:creationId xmlns:a16="http://schemas.microsoft.com/office/drawing/2014/main" id="{B9005188-D8F1-1476-E2BA-BDBBC5D48732}"/>
              </a:ext>
            </a:extLst>
          </p:cNvPr>
          <p:cNvPicPr>
            <a:picLocks noChangeAspect="1"/>
          </p:cNvPicPr>
          <p:nvPr/>
        </p:nvPicPr>
        <p:blipFill>
          <a:blip r:embed="rId5"/>
          <a:stretch>
            <a:fillRect/>
          </a:stretch>
        </p:blipFill>
        <p:spPr>
          <a:xfrm>
            <a:off x="629285" y="3696335"/>
            <a:ext cx="2921000" cy="952500"/>
          </a:xfrm>
          <a:prstGeom prst="rect">
            <a:avLst/>
          </a:prstGeom>
          <a:effectLst/>
        </p:spPr>
      </p:pic>
      <p:sp>
        <p:nvSpPr>
          <p:cNvPr id="7" name="TextBox 7"/>
          <p:cNvSpPr txBox="1"/>
          <p:nvPr/>
        </p:nvSpPr>
        <p:spPr>
          <a:xfrm>
            <a:off x="612140" y="3924935"/>
            <a:ext cx="2984500" cy="495300"/>
          </a:xfrm>
          <a:prstGeom prst="rect">
            <a:avLst/>
          </a:prstGeom>
        </p:spPr>
        <p:txBody>
          <a:bodyPr lIns="0" tIns="0" rIns="0" bIns="0" rtlCol="0" anchor="ctr"/>
          <a:lstStyle/>
          <a:p>
            <a:pPr lvl="0" algn="ctr">
              <a:lnSpc>
                <a:spcPct val="99600"/>
              </a:lnSpc>
            </a:pPr>
            <a:r>
              <a:rPr lang="ko-KR" sz="2800" b="0" i="0" u="none" strike="noStrike" dirty="0">
                <a:solidFill>
                  <a:srgbClr val="FFFFFF"/>
                </a:solidFill>
                <a:ea typeface="Pretendard Bold"/>
              </a:rPr>
              <a:t>김창윤</a:t>
            </a:r>
            <a:r>
              <a:rPr lang="en-US" sz="2800" b="0" i="0" u="none" strike="noStrike" dirty="0">
                <a:solidFill>
                  <a:srgbClr val="FFFFFF"/>
                </a:solidFill>
                <a:latin typeface="Pretendard Bold"/>
              </a:rPr>
              <a:t>(</a:t>
            </a:r>
            <a:r>
              <a:rPr lang="ko-KR" sz="2800" b="0" i="0" u="none" strike="noStrike" dirty="0">
                <a:solidFill>
                  <a:srgbClr val="FFFFFF"/>
                </a:solidFill>
                <a:ea typeface="Pretendard Bold"/>
              </a:rPr>
              <a:t>팀장</a:t>
            </a:r>
            <a:r>
              <a:rPr lang="en-US" sz="2800" b="0" i="0" u="none" strike="noStrike" dirty="0">
                <a:solidFill>
                  <a:srgbClr val="FFFFFF"/>
                </a:solidFill>
                <a:latin typeface="Pretendard Bold"/>
              </a:rPr>
              <a:t>)</a:t>
            </a:r>
          </a:p>
        </p:txBody>
      </p:sp>
      <p:pic>
        <p:nvPicPr>
          <p:cNvPr id="30" name="Picture 13">
            <a:extLst>
              <a:ext uri="{FF2B5EF4-FFF2-40B4-BE49-F238E27FC236}">
                <a16:creationId xmlns:a16="http://schemas.microsoft.com/office/drawing/2014/main" id="{FA9CB47A-9432-AE94-A5F9-DC0D1C07E81B}"/>
              </a:ext>
            </a:extLst>
          </p:cNvPr>
          <p:cNvPicPr>
            <a:picLocks noChangeAspect="1"/>
          </p:cNvPicPr>
          <p:nvPr/>
        </p:nvPicPr>
        <p:blipFill>
          <a:blip r:embed="rId5"/>
          <a:stretch>
            <a:fillRect/>
          </a:stretch>
        </p:blipFill>
        <p:spPr>
          <a:xfrm>
            <a:off x="7683500" y="3696335"/>
            <a:ext cx="2921000" cy="952500"/>
          </a:xfrm>
          <a:prstGeom prst="rect">
            <a:avLst/>
          </a:prstGeom>
          <a:effectLst/>
        </p:spPr>
      </p:pic>
      <p:sp>
        <p:nvSpPr>
          <p:cNvPr id="19" name="TextBox 19"/>
          <p:cNvSpPr txBox="1"/>
          <p:nvPr/>
        </p:nvSpPr>
        <p:spPr>
          <a:xfrm>
            <a:off x="7670800" y="3899535"/>
            <a:ext cx="2984500" cy="495300"/>
          </a:xfrm>
          <a:prstGeom prst="rect">
            <a:avLst/>
          </a:prstGeom>
        </p:spPr>
        <p:txBody>
          <a:bodyPr lIns="0" tIns="0" rIns="0" bIns="0" rtlCol="0" anchor="ctr"/>
          <a:lstStyle/>
          <a:p>
            <a:pPr lvl="0" algn="ctr">
              <a:lnSpc>
                <a:spcPct val="99600"/>
              </a:lnSpc>
            </a:pPr>
            <a:r>
              <a:rPr lang="ko-KR" sz="2800" b="0" i="0" u="none" strike="noStrike" dirty="0" err="1">
                <a:solidFill>
                  <a:srgbClr val="FFFFFF"/>
                </a:solidFill>
                <a:ea typeface="Pretendard Bold"/>
              </a:rPr>
              <a:t>정충교</a:t>
            </a:r>
            <a:endParaRPr lang="ko-KR" sz="2800" b="0" i="0" u="none" strike="noStrike" dirty="0">
              <a:solidFill>
                <a:srgbClr val="FFFFFF"/>
              </a:solidFill>
              <a:ea typeface="Pretendard Bold"/>
            </a:endParaRPr>
          </a:p>
        </p:txBody>
      </p:sp>
      <p:pic>
        <p:nvPicPr>
          <p:cNvPr id="31" name="Picture 13">
            <a:extLst>
              <a:ext uri="{FF2B5EF4-FFF2-40B4-BE49-F238E27FC236}">
                <a16:creationId xmlns:a16="http://schemas.microsoft.com/office/drawing/2014/main" id="{A33644BA-42DD-9D25-2E3B-E4E251949B6A}"/>
              </a:ext>
            </a:extLst>
          </p:cNvPr>
          <p:cNvPicPr>
            <a:picLocks noChangeAspect="1"/>
          </p:cNvPicPr>
          <p:nvPr/>
        </p:nvPicPr>
        <p:blipFill>
          <a:blip r:embed="rId5"/>
          <a:stretch>
            <a:fillRect/>
          </a:stretch>
        </p:blipFill>
        <p:spPr>
          <a:xfrm>
            <a:off x="14734540" y="3689350"/>
            <a:ext cx="2921000" cy="952500"/>
          </a:xfrm>
          <a:prstGeom prst="rect">
            <a:avLst/>
          </a:prstGeom>
          <a:effectLst/>
        </p:spPr>
      </p:pic>
      <p:sp>
        <p:nvSpPr>
          <p:cNvPr id="27" name="TextBox 27"/>
          <p:cNvSpPr txBox="1"/>
          <p:nvPr/>
        </p:nvSpPr>
        <p:spPr>
          <a:xfrm>
            <a:off x="14702790" y="3905250"/>
            <a:ext cx="2984500" cy="495300"/>
          </a:xfrm>
          <a:prstGeom prst="rect">
            <a:avLst/>
          </a:prstGeom>
        </p:spPr>
        <p:txBody>
          <a:bodyPr lIns="0" tIns="0" rIns="0" bIns="0" rtlCol="0" anchor="ctr"/>
          <a:lstStyle/>
          <a:p>
            <a:pPr lvl="0" algn="ctr">
              <a:lnSpc>
                <a:spcPct val="99600"/>
              </a:lnSpc>
            </a:pPr>
            <a:r>
              <a:rPr lang="ko-KR" sz="2800" b="0" i="0" u="none" strike="noStrike" dirty="0">
                <a:solidFill>
                  <a:srgbClr val="FFFFFF"/>
                </a:solidFill>
                <a:ea typeface="Pretendard Bold"/>
              </a:rPr>
              <a:t>김영신</a:t>
            </a:r>
          </a:p>
        </p:txBody>
      </p:sp>
      <p:sp>
        <p:nvSpPr>
          <p:cNvPr id="32" name="TextBox 8">
            <a:extLst>
              <a:ext uri="{FF2B5EF4-FFF2-40B4-BE49-F238E27FC236}">
                <a16:creationId xmlns:a16="http://schemas.microsoft.com/office/drawing/2014/main" id="{D3A6B25B-33B4-7A48-70A7-8C03C20CF059}"/>
              </a:ext>
            </a:extLst>
          </p:cNvPr>
          <p:cNvSpPr txBox="1"/>
          <p:nvPr/>
        </p:nvSpPr>
        <p:spPr>
          <a:xfrm>
            <a:off x="1086485" y="2083435"/>
            <a:ext cx="3714115" cy="977900"/>
          </a:xfrm>
          <a:prstGeom prst="rect">
            <a:avLst/>
          </a:prstGeom>
        </p:spPr>
        <p:txBody>
          <a:bodyPr lIns="0" tIns="0" rIns="0" bIns="0" rtlCol="0" anchor="b"/>
          <a:lstStyle/>
          <a:p>
            <a:pPr lvl="0">
              <a:lnSpc>
                <a:spcPct val="99600"/>
              </a:lnSpc>
            </a:pPr>
            <a:r>
              <a:rPr lang="en-US" sz="4400" b="0" i="0" u="none" strike="noStrike" dirty="0" err="1">
                <a:solidFill>
                  <a:srgbClr val="000000"/>
                </a:solidFill>
                <a:latin typeface="ADLaM Display" panose="02010000000000000000" pitchFamily="2" charset="0"/>
                <a:ea typeface="ADLaM Display" panose="02010000000000000000" pitchFamily="2" charset="0"/>
                <a:cs typeface="ADLaM Display" panose="02010000000000000000" pitchFamily="2" charset="0"/>
              </a:rPr>
              <a:t>TwoGether</a:t>
            </a:r>
            <a:endParaRPr lang="ko-KR" sz="4400" b="0" i="0" u="none" strike="noStrike" dirty="0">
              <a:solidFill>
                <a:srgbClr val="000000"/>
              </a:solidFill>
              <a:latin typeface="ADLaM Display" panose="02010000000000000000" pitchFamily="2" charset="0"/>
              <a:ea typeface="Pretendard Bold"/>
              <a:cs typeface="ADLaM Display" panose="0201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7FD81-A8B0-3E8B-85A3-47EB6CBC6DFD}"/>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A1056567-3AC7-A3FF-AED0-591F752415BE}"/>
              </a:ext>
            </a:extLst>
          </p:cNvPr>
          <p:cNvGraphicFramePr>
            <a:graphicFrameLocks noGrp="1"/>
          </p:cNvGraphicFramePr>
          <p:nvPr>
            <p:extLst>
              <p:ext uri="{D42A27DB-BD31-4B8C-83A1-F6EECF244321}">
                <p14:modId xmlns:p14="http://schemas.microsoft.com/office/powerpoint/2010/main" val="2994599436"/>
              </p:ext>
            </p:extLst>
          </p:nvPr>
        </p:nvGraphicFramePr>
        <p:xfrm>
          <a:off x="13716000" y="1815240"/>
          <a:ext cx="3929380" cy="6265955"/>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57162">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952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홈 화면 음식점 클릭 시 하단 페이지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1369035">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전체 카테고리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셀렉트</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박스</a:t>
                      </a: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전체 카테고리 선택 후 하위 카테고리 검색 가능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641706">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평점순 버튼</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147087"/>
                  </a:ext>
                </a:extLst>
              </a:tr>
              <a:tr h="66806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댓글순 버튼</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117570"/>
                  </a:ext>
                </a:extLst>
              </a:tr>
              <a:tr h="66806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음식점 이름 검색</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5720191"/>
                  </a:ext>
                </a:extLst>
              </a:tr>
              <a:tr h="70465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해당 목록 출력</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8680648"/>
                  </a:ext>
                </a:extLst>
              </a:tr>
              <a:tr h="70465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페이지 이동 컨트롤</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6764346"/>
                  </a:ext>
                </a:extLst>
              </a:tr>
            </a:tbl>
          </a:graphicData>
        </a:graphic>
      </p:graphicFrame>
      <p:sp>
        <p:nvSpPr>
          <p:cNvPr id="2" name="TextBox 3">
            <a:extLst>
              <a:ext uri="{FF2B5EF4-FFF2-40B4-BE49-F238E27FC236}">
                <a16:creationId xmlns:a16="http://schemas.microsoft.com/office/drawing/2014/main" id="{208660D4-8991-9B35-5B1B-41A12E657A27}"/>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음식점 목록</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11" name="그림 10">
            <a:extLst>
              <a:ext uri="{FF2B5EF4-FFF2-40B4-BE49-F238E27FC236}">
                <a16:creationId xmlns:a16="http://schemas.microsoft.com/office/drawing/2014/main" id="{04914DFB-C4DE-0891-8AE0-206CF629D8DD}"/>
              </a:ext>
            </a:extLst>
          </p:cNvPr>
          <p:cNvPicPr>
            <a:picLocks noChangeAspect="1"/>
          </p:cNvPicPr>
          <p:nvPr/>
        </p:nvPicPr>
        <p:blipFill>
          <a:blip r:embed="rId2"/>
          <a:stretch>
            <a:fillRect/>
          </a:stretch>
        </p:blipFill>
        <p:spPr>
          <a:xfrm>
            <a:off x="1003300" y="1815240"/>
            <a:ext cx="11590723" cy="8221327"/>
          </a:xfrm>
          <a:prstGeom prst="rect">
            <a:avLst/>
          </a:prstGeom>
        </p:spPr>
      </p:pic>
      <p:sp>
        <p:nvSpPr>
          <p:cNvPr id="17" name="사각형: 둥근 모서리 16">
            <a:extLst>
              <a:ext uri="{FF2B5EF4-FFF2-40B4-BE49-F238E27FC236}">
                <a16:creationId xmlns:a16="http://schemas.microsoft.com/office/drawing/2014/main" id="{CF79E0A6-2F28-9BFD-C8C3-21BAA4238735}"/>
              </a:ext>
            </a:extLst>
          </p:cNvPr>
          <p:cNvSpPr/>
          <p:nvPr/>
        </p:nvSpPr>
        <p:spPr>
          <a:xfrm>
            <a:off x="6950632" y="159172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8" name="사각형: 둥근 모서리 17">
            <a:extLst>
              <a:ext uri="{FF2B5EF4-FFF2-40B4-BE49-F238E27FC236}">
                <a16:creationId xmlns:a16="http://schemas.microsoft.com/office/drawing/2014/main" id="{2BBF8D1F-877F-8CFF-D005-22AACF5787F3}"/>
              </a:ext>
            </a:extLst>
          </p:cNvPr>
          <p:cNvSpPr/>
          <p:nvPr/>
        </p:nvSpPr>
        <p:spPr>
          <a:xfrm>
            <a:off x="10058400" y="159172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9" name="사각형: 둥근 모서리 18">
            <a:extLst>
              <a:ext uri="{FF2B5EF4-FFF2-40B4-BE49-F238E27FC236}">
                <a16:creationId xmlns:a16="http://schemas.microsoft.com/office/drawing/2014/main" id="{3B824440-6359-F64E-2C28-7D17E5C3CEA5}"/>
              </a:ext>
            </a:extLst>
          </p:cNvPr>
          <p:cNvSpPr/>
          <p:nvPr/>
        </p:nvSpPr>
        <p:spPr>
          <a:xfrm>
            <a:off x="12185155" y="159172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3" name="사각형: 둥근 모서리 12">
            <a:extLst>
              <a:ext uri="{FF2B5EF4-FFF2-40B4-BE49-F238E27FC236}">
                <a16:creationId xmlns:a16="http://schemas.microsoft.com/office/drawing/2014/main" id="{00B276AC-F37C-44D1-1E50-085EDDCFE3F2}"/>
              </a:ext>
            </a:extLst>
          </p:cNvPr>
          <p:cNvSpPr/>
          <p:nvPr/>
        </p:nvSpPr>
        <p:spPr>
          <a:xfrm>
            <a:off x="3441700" y="257200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4" name="사각형: 둥근 모서리 13">
            <a:extLst>
              <a:ext uri="{FF2B5EF4-FFF2-40B4-BE49-F238E27FC236}">
                <a16:creationId xmlns:a16="http://schemas.microsoft.com/office/drawing/2014/main" id="{EFC90AE6-BE69-22A8-459A-8BC389F15681}"/>
              </a:ext>
            </a:extLst>
          </p:cNvPr>
          <p:cNvSpPr/>
          <p:nvPr/>
        </p:nvSpPr>
        <p:spPr>
          <a:xfrm>
            <a:off x="1127700" y="387496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pic>
        <p:nvPicPr>
          <p:cNvPr id="20" name="그림 19">
            <a:extLst>
              <a:ext uri="{FF2B5EF4-FFF2-40B4-BE49-F238E27FC236}">
                <a16:creationId xmlns:a16="http://schemas.microsoft.com/office/drawing/2014/main" id="{2FA7006F-5CCA-17CC-B4D5-AD3B2135A0AF}"/>
              </a:ext>
            </a:extLst>
          </p:cNvPr>
          <p:cNvPicPr>
            <a:picLocks noChangeAspect="1"/>
          </p:cNvPicPr>
          <p:nvPr/>
        </p:nvPicPr>
        <p:blipFill>
          <a:blip r:embed="rId3"/>
          <a:stretch>
            <a:fillRect/>
          </a:stretch>
        </p:blipFill>
        <p:spPr>
          <a:xfrm>
            <a:off x="4278957" y="956486"/>
            <a:ext cx="2133898" cy="704948"/>
          </a:xfrm>
          <a:prstGeom prst="rect">
            <a:avLst/>
          </a:prstGeom>
        </p:spPr>
      </p:pic>
      <p:sp>
        <p:nvSpPr>
          <p:cNvPr id="9" name="사각형: 둥근 모서리 8">
            <a:extLst>
              <a:ext uri="{FF2B5EF4-FFF2-40B4-BE49-F238E27FC236}">
                <a16:creationId xmlns:a16="http://schemas.microsoft.com/office/drawing/2014/main" id="{84066A0A-A708-A6A3-D48F-CC33FA43C9E9}"/>
              </a:ext>
            </a:extLst>
          </p:cNvPr>
          <p:cNvSpPr/>
          <p:nvPr/>
        </p:nvSpPr>
        <p:spPr>
          <a:xfrm>
            <a:off x="4027385" y="78700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pic>
        <p:nvPicPr>
          <p:cNvPr id="4" name="그림 3">
            <a:extLst>
              <a:ext uri="{FF2B5EF4-FFF2-40B4-BE49-F238E27FC236}">
                <a16:creationId xmlns:a16="http://schemas.microsoft.com/office/drawing/2014/main" id="{25D43F1E-561A-6325-04E3-EAF5FE3B7391}"/>
              </a:ext>
            </a:extLst>
          </p:cNvPr>
          <p:cNvPicPr>
            <a:picLocks noChangeAspect="1"/>
          </p:cNvPicPr>
          <p:nvPr/>
        </p:nvPicPr>
        <p:blipFill>
          <a:blip r:embed="rId4"/>
          <a:stretch>
            <a:fillRect/>
          </a:stretch>
        </p:blipFill>
        <p:spPr>
          <a:xfrm>
            <a:off x="12725400" y="9026776"/>
            <a:ext cx="3277057" cy="1009791"/>
          </a:xfrm>
          <a:prstGeom prst="rect">
            <a:avLst/>
          </a:prstGeom>
        </p:spPr>
      </p:pic>
      <p:sp>
        <p:nvSpPr>
          <p:cNvPr id="5" name="사각형: 둥근 모서리 4">
            <a:extLst>
              <a:ext uri="{FF2B5EF4-FFF2-40B4-BE49-F238E27FC236}">
                <a16:creationId xmlns:a16="http://schemas.microsoft.com/office/drawing/2014/main" id="{3DA9ED9A-95CD-B286-0B05-7F9E5C283B0B}"/>
              </a:ext>
            </a:extLst>
          </p:cNvPr>
          <p:cNvSpPr/>
          <p:nvPr/>
        </p:nvSpPr>
        <p:spPr>
          <a:xfrm>
            <a:off x="12866601" y="877887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cxnSp>
        <p:nvCxnSpPr>
          <p:cNvPr id="3" name="직선 연결선 2">
            <a:extLst>
              <a:ext uri="{FF2B5EF4-FFF2-40B4-BE49-F238E27FC236}">
                <a16:creationId xmlns:a16="http://schemas.microsoft.com/office/drawing/2014/main" id="{9455DD1E-376B-D918-5A38-4251D5022C0A}"/>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0701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EF87B-49CA-17CF-FE33-3C7FBC2A5048}"/>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C92B89C7-2CF6-1103-03BD-A586CF7F1C7A}"/>
              </a:ext>
            </a:extLst>
          </p:cNvPr>
          <p:cNvPicPr>
            <a:picLocks noChangeAspect="1"/>
          </p:cNvPicPr>
          <p:nvPr/>
        </p:nvPicPr>
        <p:blipFill>
          <a:blip r:embed="rId2"/>
          <a:srcRect l="13521"/>
          <a:stretch>
            <a:fillRect/>
          </a:stretch>
        </p:blipFill>
        <p:spPr>
          <a:xfrm>
            <a:off x="4339546" y="1830149"/>
            <a:ext cx="9235069" cy="4877481"/>
          </a:xfrm>
          <a:prstGeom prst="rect">
            <a:avLst/>
          </a:prstGeom>
        </p:spPr>
      </p:pic>
      <p:graphicFrame>
        <p:nvGraphicFramePr>
          <p:cNvPr id="8" name="표 3">
            <a:extLst>
              <a:ext uri="{FF2B5EF4-FFF2-40B4-BE49-F238E27FC236}">
                <a16:creationId xmlns:a16="http://schemas.microsoft.com/office/drawing/2014/main" id="{9456EC48-0C53-6C0F-C6FD-26C786D01689}"/>
              </a:ext>
            </a:extLst>
          </p:cNvPr>
          <p:cNvGraphicFramePr>
            <a:graphicFrameLocks noGrp="1"/>
          </p:cNvGraphicFramePr>
          <p:nvPr>
            <p:extLst>
              <p:ext uri="{D42A27DB-BD31-4B8C-83A1-F6EECF244321}">
                <p14:modId xmlns:p14="http://schemas.microsoft.com/office/powerpoint/2010/main" val="3207893463"/>
              </p:ext>
            </p:extLst>
          </p:nvPr>
        </p:nvGraphicFramePr>
        <p:xfrm>
          <a:off x="13716000" y="1815240"/>
          <a:ext cx="3929380" cy="294726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1954">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977901">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전체 카테고리 클릭 시 목록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셀렉트</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박스</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667603">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대분류 선택 시 해당 음식점 목록</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72980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소분류 선택 시 해당 음식점 목록</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147087"/>
                  </a:ext>
                </a:extLst>
              </a:tr>
            </a:tbl>
          </a:graphicData>
        </a:graphic>
      </p:graphicFrame>
      <p:sp>
        <p:nvSpPr>
          <p:cNvPr id="2" name="TextBox 3">
            <a:extLst>
              <a:ext uri="{FF2B5EF4-FFF2-40B4-BE49-F238E27FC236}">
                <a16:creationId xmlns:a16="http://schemas.microsoft.com/office/drawing/2014/main" id="{F99230A3-FF4F-40FA-F80C-880ABC146304}"/>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음식점 목록</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카테고리별</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6" name="그림 5">
            <a:extLst>
              <a:ext uri="{FF2B5EF4-FFF2-40B4-BE49-F238E27FC236}">
                <a16:creationId xmlns:a16="http://schemas.microsoft.com/office/drawing/2014/main" id="{8660F36F-FF6C-B8C7-D549-4B78338730F8}"/>
              </a:ext>
            </a:extLst>
          </p:cNvPr>
          <p:cNvPicPr>
            <a:picLocks noChangeAspect="1"/>
          </p:cNvPicPr>
          <p:nvPr/>
        </p:nvPicPr>
        <p:blipFill>
          <a:blip r:embed="rId3"/>
          <a:srcRect l="60687"/>
          <a:stretch>
            <a:fillRect/>
          </a:stretch>
        </p:blipFill>
        <p:spPr>
          <a:xfrm>
            <a:off x="791197" y="1830149"/>
            <a:ext cx="3370521" cy="5048955"/>
          </a:xfrm>
          <a:prstGeom prst="rect">
            <a:avLst/>
          </a:prstGeom>
        </p:spPr>
      </p:pic>
      <p:pic>
        <p:nvPicPr>
          <p:cNvPr id="13" name="그림 12">
            <a:extLst>
              <a:ext uri="{FF2B5EF4-FFF2-40B4-BE49-F238E27FC236}">
                <a16:creationId xmlns:a16="http://schemas.microsoft.com/office/drawing/2014/main" id="{84BADD6F-AB58-8B63-8CB6-F40C394AA4E5}"/>
              </a:ext>
            </a:extLst>
          </p:cNvPr>
          <p:cNvPicPr>
            <a:picLocks noChangeAspect="1"/>
          </p:cNvPicPr>
          <p:nvPr/>
        </p:nvPicPr>
        <p:blipFill>
          <a:blip r:embed="rId4"/>
          <a:srcRect b="35137"/>
          <a:stretch>
            <a:fillRect/>
          </a:stretch>
        </p:blipFill>
        <p:spPr>
          <a:xfrm>
            <a:off x="5010445" y="6819219"/>
            <a:ext cx="8564170" cy="3163663"/>
          </a:xfrm>
          <a:prstGeom prst="rect">
            <a:avLst/>
          </a:prstGeom>
        </p:spPr>
      </p:pic>
      <p:sp>
        <p:nvSpPr>
          <p:cNvPr id="9" name="사각형: 둥근 모서리 8">
            <a:extLst>
              <a:ext uri="{FF2B5EF4-FFF2-40B4-BE49-F238E27FC236}">
                <a16:creationId xmlns:a16="http://schemas.microsoft.com/office/drawing/2014/main" id="{84ED8A09-06D5-E08E-2E27-A8F215F23B5E}"/>
              </a:ext>
            </a:extLst>
          </p:cNvPr>
          <p:cNvSpPr/>
          <p:nvPr/>
        </p:nvSpPr>
        <p:spPr>
          <a:xfrm>
            <a:off x="791197" y="194218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7" name="사각형: 둥근 모서리 16">
            <a:extLst>
              <a:ext uri="{FF2B5EF4-FFF2-40B4-BE49-F238E27FC236}">
                <a16:creationId xmlns:a16="http://schemas.microsoft.com/office/drawing/2014/main" id="{CB6A1163-AC2C-8A5A-4AFC-B2DE54A4B88D}"/>
              </a:ext>
            </a:extLst>
          </p:cNvPr>
          <p:cNvSpPr/>
          <p:nvPr/>
        </p:nvSpPr>
        <p:spPr>
          <a:xfrm>
            <a:off x="8121124" y="161921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8" name="사각형: 둥근 모서리 17">
            <a:extLst>
              <a:ext uri="{FF2B5EF4-FFF2-40B4-BE49-F238E27FC236}">
                <a16:creationId xmlns:a16="http://schemas.microsoft.com/office/drawing/2014/main" id="{7CDEF6C4-7016-603F-FD3C-3092C72838EF}"/>
              </a:ext>
            </a:extLst>
          </p:cNvPr>
          <p:cNvSpPr/>
          <p:nvPr/>
        </p:nvSpPr>
        <p:spPr>
          <a:xfrm>
            <a:off x="11868149" y="654503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4" name="직사각형 13">
            <a:extLst>
              <a:ext uri="{FF2B5EF4-FFF2-40B4-BE49-F238E27FC236}">
                <a16:creationId xmlns:a16="http://schemas.microsoft.com/office/drawing/2014/main" id="{7092D72D-738F-1C21-DA5A-7C8D99E609F5}"/>
              </a:ext>
            </a:extLst>
          </p:cNvPr>
          <p:cNvSpPr/>
          <p:nvPr/>
        </p:nvSpPr>
        <p:spPr>
          <a:xfrm>
            <a:off x="11049000" y="5067300"/>
            <a:ext cx="2183457" cy="53340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A9CB13C2-676F-6F2A-2EDB-3B44A0B33201}"/>
              </a:ext>
            </a:extLst>
          </p:cNvPr>
          <p:cNvSpPr/>
          <p:nvPr/>
        </p:nvSpPr>
        <p:spPr>
          <a:xfrm>
            <a:off x="5486400" y="8877300"/>
            <a:ext cx="1676400" cy="45720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3" name="직선 연결선 2">
            <a:extLst>
              <a:ext uri="{FF2B5EF4-FFF2-40B4-BE49-F238E27FC236}">
                <a16:creationId xmlns:a16="http://schemas.microsoft.com/office/drawing/2014/main" id="{9A524892-3A74-CB54-DBA3-DDDE3EB97ED3}"/>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1246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7317B-F76E-813A-ADA4-8CCB81245991}"/>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4138DD57-10D0-C50A-B457-D3A7A9400287}"/>
              </a:ext>
            </a:extLst>
          </p:cNvPr>
          <p:cNvGraphicFramePr>
            <a:graphicFrameLocks noGrp="1"/>
          </p:cNvGraphicFramePr>
          <p:nvPr>
            <p:extLst>
              <p:ext uri="{D42A27DB-BD31-4B8C-83A1-F6EECF244321}">
                <p14:modId xmlns:p14="http://schemas.microsoft.com/office/powerpoint/2010/main" val="979483784"/>
              </p:ext>
            </p:extLst>
          </p:nvPr>
        </p:nvGraphicFramePr>
        <p:xfrm>
          <a:off x="13716000" y="1815240"/>
          <a:ext cx="3929380" cy="386166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1954">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75106">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음식점 이름 검색 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990600">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음식점 이름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검색시</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해당 음식점 카드 리스트 출력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76200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해당 음식점 카드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모달창</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147087"/>
                  </a:ext>
                </a:extLst>
              </a:tr>
              <a:tr h="76200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닫기 버튼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클릭시</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모달창</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닫힘</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7211260"/>
                  </a:ext>
                </a:extLst>
              </a:tr>
            </a:tbl>
          </a:graphicData>
        </a:graphic>
      </p:graphicFrame>
      <p:sp>
        <p:nvSpPr>
          <p:cNvPr id="2" name="TextBox 3">
            <a:extLst>
              <a:ext uri="{FF2B5EF4-FFF2-40B4-BE49-F238E27FC236}">
                <a16:creationId xmlns:a16="http://schemas.microsoft.com/office/drawing/2014/main" id="{05C3B878-0A3F-C0D9-A17C-574F32F7DFD0}"/>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음식점 카드 </a:t>
            </a:r>
            <a:r>
              <a:rPr lang="ko-KR" altLang="en-US" sz="4000" dirty="0" err="1">
                <a:solidFill>
                  <a:srgbClr val="2D2D2D"/>
                </a:solidFill>
                <a:latin typeface="Noto Sans KR Black" panose="020B0200000000000000" pitchFamily="50" charset="-127"/>
                <a:ea typeface="Noto Sans KR Black" panose="020B0200000000000000" pitchFamily="50" charset="-127"/>
              </a:rPr>
              <a:t>모달창</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7" name="그림 6">
            <a:extLst>
              <a:ext uri="{FF2B5EF4-FFF2-40B4-BE49-F238E27FC236}">
                <a16:creationId xmlns:a16="http://schemas.microsoft.com/office/drawing/2014/main" id="{66B412A9-AE06-3FD8-920E-F5A7800EDA5A}"/>
              </a:ext>
            </a:extLst>
          </p:cNvPr>
          <p:cNvPicPr>
            <a:picLocks noChangeAspect="1"/>
          </p:cNvPicPr>
          <p:nvPr/>
        </p:nvPicPr>
        <p:blipFill>
          <a:blip r:embed="rId2"/>
          <a:stretch>
            <a:fillRect/>
          </a:stretch>
        </p:blipFill>
        <p:spPr>
          <a:xfrm>
            <a:off x="969025" y="1815240"/>
            <a:ext cx="7399887" cy="5004660"/>
          </a:xfrm>
          <a:prstGeom prst="rect">
            <a:avLst/>
          </a:prstGeom>
        </p:spPr>
      </p:pic>
      <p:pic>
        <p:nvPicPr>
          <p:cNvPr id="12" name="그림 11">
            <a:extLst>
              <a:ext uri="{FF2B5EF4-FFF2-40B4-BE49-F238E27FC236}">
                <a16:creationId xmlns:a16="http://schemas.microsoft.com/office/drawing/2014/main" id="{3D51BDD1-D91B-49D6-9194-83F2D95C80D6}"/>
              </a:ext>
            </a:extLst>
          </p:cNvPr>
          <p:cNvPicPr>
            <a:picLocks noChangeAspect="1"/>
          </p:cNvPicPr>
          <p:nvPr/>
        </p:nvPicPr>
        <p:blipFill>
          <a:blip r:embed="rId3"/>
          <a:stretch>
            <a:fillRect/>
          </a:stretch>
        </p:blipFill>
        <p:spPr>
          <a:xfrm>
            <a:off x="5629502" y="3390900"/>
            <a:ext cx="7781698" cy="6324600"/>
          </a:xfrm>
          <a:prstGeom prst="rect">
            <a:avLst/>
          </a:prstGeom>
          <a:ln w="57150">
            <a:solidFill>
              <a:schemeClr val="bg1"/>
            </a:solidFill>
          </a:ln>
        </p:spPr>
      </p:pic>
      <p:sp>
        <p:nvSpPr>
          <p:cNvPr id="9" name="사각형: 둥근 모서리 8">
            <a:extLst>
              <a:ext uri="{FF2B5EF4-FFF2-40B4-BE49-F238E27FC236}">
                <a16:creationId xmlns:a16="http://schemas.microsoft.com/office/drawing/2014/main" id="{CE8F6772-C6F9-DC3F-CDA7-BB701BBB7AE8}"/>
              </a:ext>
            </a:extLst>
          </p:cNvPr>
          <p:cNvSpPr/>
          <p:nvPr/>
        </p:nvSpPr>
        <p:spPr>
          <a:xfrm>
            <a:off x="1981200" y="245962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3" name="사각형: 둥근 모서리 2">
            <a:extLst>
              <a:ext uri="{FF2B5EF4-FFF2-40B4-BE49-F238E27FC236}">
                <a16:creationId xmlns:a16="http://schemas.microsoft.com/office/drawing/2014/main" id="{D675332E-57D6-D7D3-52A5-5DCC710B6A7F}"/>
              </a:ext>
            </a:extLst>
          </p:cNvPr>
          <p:cNvSpPr/>
          <p:nvPr/>
        </p:nvSpPr>
        <p:spPr>
          <a:xfrm>
            <a:off x="1295400" y="341535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 name="사각형: 둥근 모서리 3">
            <a:extLst>
              <a:ext uri="{FF2B5EF4-FFF2-40B4-BE49-F238E27FC236}">
                <a16:creationId xmlns:a16="http://schemas.microsoft.com/office/drawing/2014/main" id="{ACC28D49-F634-6CC0-9937-A8589517CC8A}"/>
              </a:ext>
            </a:extLst>
          </p:cNvPr>
          <p:cNvSpPr/>
          <p:nvPr/>
        </p:nvSpPr>
        <p:spPr>
          <a:xfrm>
            <a:off x="7976155" y="3390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pic>
        <p:nvPicPr>
          <p:cNvPr id="6" name="그림 5">
            <a:extLst>
              <a:ext uri="{FF2B5EF4-FFF2-40B4-BE49-F238E27FC236}">
                <a16:creationId xmlns:a16="http://schemas.microsoft.com/office/drawing/2014/main" id="{C0CD7D9C-78FC-8AFD-3012-6898A4300D32}"/>
              </a:ext>
            </a:extLst>
          </p:cNvPr>
          <p:cNvPicPr>
            <a:picLocks noChangeAspect="1"/>
          </p:cNvPicPr>
          <p:nvPr/>
        </p:nvPicPr>
        <p:blipFill>
          <a:blip r:embed="rId4"/>
          <a:srcRect t="13410" b="26344"/>
          <a:stretch>
            <a:fillRect/>
          </a:stretch>
        </p:blipFill>
        <p:spPr>
          <a:xfrm>
            <a:off x="2552498" y="2324100"/>
            <a:ext cx="3077004" cy="631327"/>
          </a:xfrm>
          <a:prstGeom prst="rect">
            <a:avLst/>
          </a:prstGeom>
        </p:spPr>
      </p:pic>
      <p:sp>
        <p:nvSpPr>
          <p:cNvPr id="10" name="사각형: 둥근 모서리 9">
            <a:extLst>
              <a:ext uri="{FF2B5EF4-FFF2-40B4-BE49-F238E27FC236}">
                <a16:creationId xmlns:a16="http://schemas.microsoft.com/office/drawing/2014/main" id="{1430C52F-FB5D-E787-1B94-72E24551C322}"/>
              </a:ext>
            </a:extLst>
          </p:cNvPr>
          <p:cNvSpPr/>
          <p:nvPr/>
        </p:nvSpPr>
        <p:spPr>
          <a:xfrm>
            <a:off x="11612700" y="336507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cxnSp>
        <p:nvCxnSpPr>
          <p:cNvPr id="5" name="직선 연결선 4">
            <a:extLst>
              <a:ext uri="{FF2B5EF4-FFF2-40B4-BE49-F238E27FC236}">
                <a16:creationId xmlns:a16="http://schemas.microsoft.com/office/drawing/2014/main" id="{BF775B43-3E6B-064E-41E5-7E40A9BC9E00}"/>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9476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04444-C8D6-7E08-7371-BA0FFA416A6F}"/>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5F49C63F-71EE-6500-4240-E5191713BC35}"/>
              </a:ext>
            </a:extLst>
          </p:cNvPr>
          <p:cNvGraphicFramePr>
            <a:graphicFrameLocks noGrp="1"/>
          </p:cNvGraphicFramePr>
          <p:nvPr>
            <p:extLst>
              <p:ext uri="{D42A27DB-BD31-4B8C-83A1-F6EECF244321}">
                <p14:modId xmlns:p14="http://schemas.microsoft.com/office/powerpoint/2010/main" val="60463125"/>
              </p:ext>
            </p:extLst>
          </p:nvPr>
        </p:nvGraphicFramePr>
        <p:xfrm>
          <a:off x="13639800" y="1662878"/>
          <a:ext cx="3929380" cy="3296102"/>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1954">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97154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카카오맵에서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메뉴 확인하기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990600">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해당 음식점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카카오맵</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페이지로 이동</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76200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해당 음식점 메뉴 페이지 확인</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147087"/>
                  </a:ext>
                </a:extLst>
              </a:tr>
            </a:tbl>
          </a:graphicData>
        </a:graphic>
      </p:graphicFrame>
      <p:sp>
        <p:nvSpPr>
          <p:cNvPr id="2" name="TextBox 3">
            <a:extLst>
              <a:ext uri="{FF2B5EF4-FFF2-40B4-BE49-F238E27FC236}">
                <a16:creationId xmlns:a16="http://schemas.microsoft.com/office/drawing/2014/main" id="{3D084E7E-7447-E145-CBB1-E8EC67A6D166}"/>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음식점 카드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err="1">
                <a:solidFill>
                  <a:srgbClr val="2D2D2D"/>
                </a:solidFill>
                <a:latin typeface="Noto Sans KR Black" panose="020B0200000000000000" pitchFamily="50" charset="-127"/>
                <a:ea typeface="Noto Sans KR Black" panose="020B0200000000000000" pitchFamily="50" charset="-127"/>
              </a:rPr>
              <a:t>카카오맵에서</a:t>
            </a:r>
            <a:r>
              <a:rPr lang="ko-KR" altLang="en-US" sz="4000" dirty="0">
                <a:solidFill>
                  <a:srgbClr val="2D2D2D"/>
                </a:solidFill>
                <a:latin typeface="Noto Sans KR Black" panose="020B0200000000000000" pitchFamily="50" charset="-127"/>
                <a:ea typeface="Noto Sans KR Black" panose="020B0200000000000000" pitchFamily="50" charset="-127"/>
              </a:rPr>
              <a:t> 메뉴 확인하기</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15" name="그림 14">
            <a:extLst>
              <a:ext uri="{FF2B5EF4-FFF2-40B4-BE49-F238E27FC236}">
                <a16:creationId xmlns:a16="http://schemas.microsoft.com/office/drawing/2014/main" id="{270B0A12-31CF-3199-94C4-ACD2574528A2}"/>
              </a:ext>
            </a:extLst>
          </p:cNvPr>
          <p:cNvPicPr>
            <a:picLocks noChangeAspect="1"/>
          </p:cNvPicPr>
          <p:nvPr/>
        </p:nvPicPr>
        <p:blipFill>
          <a:blip r:embed="rId2"/>
          <a:stretch>
            <a:fillRect/>
          </a:stretch>
        </p:blipFill>
        <p:spPr>
          <a:xfrm>
            <a:off x="6174659" y="1658394"/>
            <a:ext cx="7084715" cy="8257301"/>
          </a:xfrm>
          <a:prstGeom prst="rect">
            <a:avLst/>
          </a:prstGeom>
        </p:spPr>
      </p:pic>
      <p:pic>
        <p:nvPicPr>
          <p:cNvPr id="17" name="그림 16">
            <a:extLst>
              <a:ext uri="{FF2B5EF4-FFF2-40B4-BE49-F238E27FC236}">
                <a16:creationId xmlns:a16="http://schemas.microsoft.com/office/drawing/2014/main" id="{B1367022-6A07-9F11-9CC1-646964594274}"/>
              </a:ext>
            </a:extLst>
          </p:cNvPr>
          <p:cNvPicPr>
            <a:picLocks noChangeAspect="1"/>
          </p:cNvPicPr>
          <p:nvPr/>
        </p:nvPicPr>
        <p:blipFill>
          <a:blip r:embed="rId3"/>
          <a:srcRect t="5608" r="4937"/>
          <a:stretch>
            <a:fillRect/>
          </a:stretch>
        </p:blipFill>
        <p:spPr>
          <a:xfrm>
            <a:off x="992021" y="1658394"/>
            <a:ext cx="5182638" cy="3721222"/>
          </a:xfrm>
          <a:prstGeom prst="rect">
            <a:avLst/>
          </a:prstGeom>
        </p:spPr>
      </p:pic>
      <p:sp>
        <p:nvSpPr>
          <p:cNvPr id="9" name="사각형: 둥근 모서리 8">
            <a:extLst>
              <a:ext uri="{FF2B5EF4-FFF2-40B4-BE49-F238E27FC236}">
                <a16:creationId xmlns:a16="http://schemas.microsoft.com/office/drawing/2014/main" id="{963FF567-5D6F-3F1C-3AF5-44A42053554B}"/>
              </a:ext>
            </a:extLst>
          </p:cNvPr>
          <p:cNvSpPr/>
          <p:nvPr/>
        </p:nvSpPr>
        <p:spPr>
          <a:xfrm>
            <a:off x="1047122" y="42291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3" name="사각형: 둥근 모서리 2">
            <a:extLst>
              <a:ext uri="{FF2B5EF4-FFF2-40B4-BE49-F238E27FC236}">
                <a16:creationId xmlns:a16="http://schemas.microsoft.com/office/drawing/2014/main" id="{460F2678-F873-CBB2-3352-61AA0D36BD3B}"/>
              </a:ext>
            </a:extLst>
          </p:cNvPr>
          <p:cNvSpPr/>
          <p:nvPr/>
        </p:nvSpPr>
        <p:spPr>
          <a:xfrm>
            <a:off x="8382000" y="161017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 name="사각형: 둥근 모서리 3">
            <a:extLst>
              <a:ext uri="{FF2B5EF4-FFF2-40B4-BE49-F238E27FC236}">
                <a16:creationId xmlns:a16="http://schemas.microsoft.com/office/drawing/2014/main" id="{AF3E85A6-6D19-4FD4-8DB8-CD86DF64676C}"/>
              </a:ext>
            </a:extLst>
          </p:cNvPr>
          <p:cNvSpPr/>
          <p:nvPr/>
        </p:nvSpPr>
        <p:spPr>
          <a:xfrm>
            <a:off x="7620000" y="327110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5" name="직사각형 4">
            <a:extLst>
              <a:ext uri="{FF2B5EF4-FFF2-40B4-BE49-F238E27FC236}">
                <a16:creationId xmlns:a16="http://schemas.microsoft.com/office/drawing/2014/main" id="{80263F28-22FF-11C5-7602-C61C864A9921}"/>
              </a:ext>
            </a:extLst>
          </p:cNvPr>
          <p:cNvSpPr/>
          <p:nvPr/>
        </p:nvSpPr>
        <p:spPr>
          <a:xfrm>
            <a:off x="6174659" y="1679471"/>
            <a:ext cx="7084715" cy="823622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BE771966-F0B6-8D0D-4211-194D8062EDCA}"/>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3175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65127-5813-DE93-4E3E-79767BE514E2}"/>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231377F0-DF3D-A3F1-7180-8019EB08E586}"/>
              </a:ext>
            </a:extLst>
          </p:cNvPr>
          <p:cNvGraphicFramePr>
            <a:graphicFrameLocks noGrp="1"/>
          </p:cNvGraphicFramePr>
          <p:nvPr>
            <p:extLst>
              <p:ext uri="{D42A27DB-BD31-4B8C-83A1-F6EECF244321}">
                <p14:modId xmlns:p14="http://schemas.microsoft.com/office/powerpoint/2010/main" val="1013925581"/>
              </p:ext>
            </p:extLst>
          </p:nvPr>
        </p:nvGraphicFramePr>
        <p:xfrm>
          <a:off x="13639800" y="1662878"/>
          <a:ext cx="3929380" cy="6621571"/>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978404">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리뷰</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자성하기</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버튼</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새 리뷰 작성하기 박스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646249">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평점 평가 가능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61390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리뷰 작성</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0147087"/>
                  </a:ext>
                </a:extLst>
              </a:tr>
              <a:tr h="61390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리뷰 등록 버튼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클릭시</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리뷰 등록</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040468"/>
                  </a:ext>
                </a:extLst>
              </a:tr>
              <a:tr h="997591">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리뷰 목록 보기 버튼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클릭시</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리뷰 목록 출력</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3551561"/>
                  </a:ext>
                </a:extLst>
              </a:tr>
              <a:tr h="942835">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marR="0" lvl="1" indent="0" algn="l" defTabSz="914400" rtl="0" eaLnBrk="1" fontAlgn="auto" latinLnBrk="0" hangingPunct="1">
                        <a:lnSpc>
                          <a:spcPct val="150000"/>
                        </a:lnSpc>
                        <a:spcBef>
                          <a:spcPts val="0"/>
                        </a:spcBef>
                        <a:spcAft>
                          <a:spcPts val="0"/>
                        </a:spcAft>
                        <a:buClrTx/>
                        <a:buSzTx/>
                        <a:buFontTx/>
                        <a:buNone/>
                        <a:tabLst/>
                        <a:defRPr/>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내용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미입력</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후 등록 버튼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클릭시</a:t>
                      </a: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 </a:t>
                      </a:r>
                      <a:r>
                        <a:rPr lang="en-US" altLang="ko-KR" sz="1800" b="0" kern="1200" dirty="0">
                          <a:solidFill>
                            <a:schemeClr val="tx1"/>
                          </a:solidFill>
                          <a:effectLst/>
                          <a:latin typeface="+mn-lt"/>
                          <a:ea typeface="+mn-ea"/>
                          <a:cs typeface="+mn-cs"/>
                        </a:rPr>
                        <a:t>alert</a:t>
                      </a:r>
                      <a:r>
                        <a:rPr lang="ko-KR" altLang="en-US" sz="1800" b="0" i="0" strike="noStrike" kern="1200" baseline="0" dirty="0">
                          <a:solidFill>
                            <a:schemeClr val="dk1"/>
                          </a:solidFill>
                          <a:effectLst/>
                          <a:latin typeface="Noto Sans KR" panose="020B0200000000000000" pitchFamily="50" charset="-127"/>
                          <a:ea typeface="Noto Sans KR" panose="020B0200000000000000" pitchFamily="50" charset="-127"/>
                          <a:cs typeface="+mn-cs"/>
                          <a:sym typeface="맑은 고딕" charset="0"/>
                        </a:rPr>
                        <a:t> </a:t>
                      </a:r>
                      <a:endParaRPr lang="en-US" altLang="ko-KR" sz="1800" b="0" kern="1200" dirty="0">
                        <a:solidFill>
                          <a:schemeClr val="tx1"/>
                        </a:solidFill>
                        <a:effectLst/>
                        <a:latin typeface="+mn-lt"/>
                        <a:ea typeface="+mn-ea"/>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2228120"/>
                  </a:ext>
                </a:extLst>
              </a:tr>
              <a:tr h="626349">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marR="0" lvl="1" indent="0" algn="l" defTabSz="914400" rtl="0" eaLnBrk="1" fontAlgn="auto" latinLnBrk="0" hangingPunct="1">
                        <a:lnSpc>
                          <a:spcPct val="150000"/>
                        </a:lnSpc>
                        <a:spcBef>
                          <a:spcPts val="0"/>
                        </a:spcBef>
                        <a:spcAft>
                          <a:spcPts val="0"/>
                        </a:spcAft>
                        <a:buClrTx/>
                        <a:buSzTx/>
                        <a:buFontTx/>
                        <a:buNone/>
                        <a:tabLst/>
                        <a:defRPr/>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평점 반영됨</a:t>
                      </a:r>
                      <a:endParaRPr lang="en-US" altLang="ko-KR" sz="1800" b="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6350137"/>
                  </a:ext>
                </a:extLst>
              </a:tr>
              <a:tr h="626349">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marR="0" lvl="1" indent="0" algn="l" defTabSz="914400" rtl="0" eaLnBrk="1" fontAlgn="auto" latinLnBrk="0" hangingPunct="1">
                        <a:lnSpc>
                          <a:spcPct val="150000"/>
                        </a:lnSpc>
                        <a:spcBef>
                          <a:spcPts val="0"/>
                        </a:spcBef>
                        <a:spcAft>
                          <a:spcPts val="0"/>
                        </a:spcAft>
                        <a:buClrTx/>
                        <a:buSzTx/>
                        <a:buFontTx/>
                        <a:buNone/>
                        <a:tabLst/>
                        <a:defRPr/>
                      </a:pPr>
                      <a:r>
                        <a:rPr lang="ko-KR" altLang="en-US" sz="1800" b="0" kern="1200" dirty="0">
                          <a:solidFill>
                            <a:schemeClr val="tx1"/>
                          </a:solidFill>
                          <a:effectLst/>
                          <a:latin typeface="Noto Sans KR" panose="020B0200000000000000" pitchFamily="50" charset="-127"/>
                          <a:ea typeface="Noto Sans KR" panose="020B0200000000000000" pitchFamily="50" charset="-127"/>
                          <a:cs typeface="+mn-cs"/>
                        </a:rPr>
                        <a:t>리뷰 목록 출력</a:t>
                      </a:r>
                      <a:endParaRPr lang="en-US" altLang="ko-KR" sz="1800" b="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9473547"/>
                  </a:ext>
                </a:extLst>
              </a:tr>
            </a:tbl>
          </a:graphicData>
        </a:graphic>
      </p:graphicFrame>
      <p:sp>
        <p:nvSpPr>
          <p:cNvPr id="2" name="TextBox 3">
            <a:extLst>
              <a:ext uri="{FF2B5EF4-FFF2-40B4-BE49-F238E27FC236}">
                <a16:creationId xmlns:a16="http://schemas.microsoft.com/office/drawing/2014/main" id="{AC85E350-5423-C67D-B086-1DEDD35EE5DA}"/>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음식점 카드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리뷰 등록</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6" name="그림 5">
            <a:extLst>
              <a:ext uri="{FF2B5EF4-FFF2-40B4-BE49-F238E27FC236}">
                <a16:creationId xmlns:a16="http://schemas.microsoft.com/office/drawing/2014/main" id="{9B77D557-2E17-42DD-6365-639C0064D371}"/>
              </a:ext>
            </a:extLst>
          </p:cNvPr>
          <p:cNvPicPr>
            <a:picLocks noChangeAspect="1"/>
          </p:cNvPicPr>
          <p:nvPr/>
        </p:nvPicPr>
        <p:blipFill>
          <a:blip r:embed="rId2"/>
          <a:srcRect t="32109"/>
          <a:stretch>
            <a:fillRect/>
          </a:stretch>
        </p:blipFill>
        <p:spPr>
          <a:xfrm>
            <a:off x="969025" y="1776528"/>
            <a:ext cx="6727175" cy="2337450"/>
          </a:xfrm>
          <a:prstGeom prst="rect">
            <a:avLst/>
          </a:prstGeom>
        </p:spPr>
      </p:pic>
      <p:pic>
        <p:nvPicPr>
          <p:cNvPr id="10" name="그림 9">
            <a:extLst>
              <a:ext uri="{FF2B5EF4-FFF2-40B4-BE49-F238E27FC236}">
                <a16:creationId xmlns:a16="http://schemas.microsoft.com/office/drawing/2014/main" id="{0E023353-F072-EFDA-B4A3-881CE77C187C}"/>
              </a:ext>
            </a:extLst>
          </p:cNvPr>
          <p:cNvPicPr>
            <a:picLocks noChangeAspect="1"/>
          </p:cNvPicPr>
          <p:nvPr/>
        </p:nvPicPr>
        <p:blipFill>
          <a:blip r:embed="rId3"/>
          <a:srcRect r="21016"/>
          <a:stretch>
            <a:fillRect/>
          </a:stretch>
        </p:blipFill>
        <p:spPr>
          <a:xfrm>
            <a:off x="981226" y="4294750"/>
            <a:ext cx="5724374" cy="4171270"/>
          </a:xfrm>
          <a:prstGeom prst="rect">
            <a:avLst/>
          </a:prstGeom>
        </p:spPr>
      </p:pic>
      <p:pic>
        <p:nvPicPr>
          <p:cNvPr id="12" name="그림 11">
            <a:extLst>
              <a:ext uri="{FF2B5EF4-FFF2-40B4-BE49-F238E27FC236}">
                <a16:creationId xmlns:a16="http://schemas.microsoft.com/office/drawing/2014/main" id="{71B068D5-A06A-E724-C818-9EDF3E0C9877}"/>
              </a:ext>
            </a:extLst>
          </p:cNvPr>
          <p:cNvPicPr>
            <a:picLocks noChangeAspect="1"/>
          </p:cNvPicPr>
          <p:nvPr/>
        </p:nvPicPr>
        <p:blipFill>
          <a:blip r:embed="rId4"/>
          <a:srcRect t="33987" r="57837" b="20949"/>
          <a:stretch>
            <a:fillRect/>
          </a:stretch>
        </p:blipFill>
        <p:spPr>
          <a:xfrm>
            <a:off x="3263859" y="5505010"/>
            <a:ext cx="3357933" cy="1745305"/>
          </a:xfrm>
          <a:prstGeom prst="rect">
            <a:avLst/>
          </a:prstGeom>
        </p:spPr>
      </p:pic>
      <p:sp>
        <p:nvSpPr>
          <p:cNvPr id="9" name="사각형: 둥근 모서리 8">
            <a:extLst>
              <a:ext uri="{FF2B5EF4-FFF2-40B4-BE49-F238E27FC236}">
                <a16:creationId xmlns:a16="http://schemas.microsoft.com/office/drawing/2014/main" id="{9C896584-414B-0A82-517C-80F4E811A15D}"/>
              </a:ext>
            </a:extLst>
          </p:cNvPr>
          <p:cNvSpPr/>
          <p:nvPr/>
        </p:nvSpPr>
        <p:spPr>
          <a:xfrm>
            <a:off x="799540" y="163511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3" name="사각형: 둥근 모서리 2">
            <a:extLst>
              <a:ext uri="{FF2B5EF4-FFF2-40B4-BE49-F238E27FC236}">
                <a16:creationId xmlns:a16="http://schemas.microsoft.com/office/drawing/2014/main" id="{3159D9B7-A87D-ABDE-6670-31B0353DA493}"/>
              </a:ext>
            </a:extLst>
          </p:cNvPr>
          <p:cNvSpPr/>
          <p:nvPr/>
        </p:nvSpPr>
        <p:spPr>
          <a:xfrm>
            <a:off x="625378" y="557946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 name="사각형: 둥근 모서리 3">
            <a:extLst>
              <a:ext uri="{FF2B5EF4-FFF2-40B4-BE49-F238E27FC236}">
                <a16:creationId xmlns:a16="http://schemas.microsoft.com/office/drawing/2014/main" id="{CDC3259B-AFA8-C17E-19FE-CFB343CD7031}"/>
              </a:ext>
            </a:extLst>
          </p:cNvPr>
          <p:cNvSpPr/>
          <p:nvPr/>
        </p:nvSpPr>
        <p:spPr>
          <a:xfrm>
            <a:off x="3175523" y="533425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3" name="사각형: 둥근 모서리 12">
            <a:extLst>
              <a:ext uri="{FF2B5EF4-FFF2-40B4-BE49-F238E27FC236}">
                <a16:creationId xmlns:a16="http://schemas.microsoft.com/office/drawing/2014/main" id="{A1EF20EF-B575-22B2-CF59-237A8DCCB90B}"/>
              </a:ext>
            </a:extLst>
          </p:cNvPr>
          <p:cNvSpPr/>
          <p:nvPr/>
        </p:nvSpPr>
        <p:spPr>
          <a:xfrm>
            <a:off x="3448101" y="746918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4" name="사각형: 둥근 모서리 13">
            <a:extLst>
              <a:ext uri="{FF2B5EF4-FFF2-40B4-BE49-F238E27FC236}">
                <a16:creationId xmlns:a16="http://schemas.microsoft.com/office/drawing/2014/main" id="{B86CF842-D24C-4B18-2863-A6823336EAE2}"/>
              </a:ext>
            </a:extLst>
          </p:cNvPr>
          <p:cNvSpPr/>
          <p:nvPr/>
        </p:nvSpPr>
        <p:spPr>
          <a:xfrm>
            <a:off x="625378" y="408495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pic>
        <p:nvPicPr>
          <p:cNvPr id="19" name="그림 18">
            <a:extLst>
              <a:ext uri="{FF2B5EF4-FFF2-40B4-BE49-F238E27FC236}">
                <a16:creationId xmlns:a16="http://schemas.microsoft.com/office/drawing/2014/main" id="{9449CD94-6006-9A73-100A-6EDB61A80CBE}"/>
              </a:ext>
            </a:extLst>
          </p:cNvPr>
          <p:cNvPicPr>
            <a:picLocks noChangeAspect="1"/>
          </p:cNvPicPr>
          <p:nvPr/>
        </p:nvPicPr>
        <p:blipFill>
          <a:blip r:embed="rId5"/>
          <a:stretch>
            <a:fillRect/>
          </a:stretch>
        </p:blipFill>
        <p:spPr>
          <a:xfrm>
            <a:off x="7848219" y="1767138"/>
            <a:ext cx="5410581" cy="1907520"/>
          </a:xfrm>
          <a:prstGeom prst="rect">
            <a:avLst/>
          </a:prstGeom>
        </p:spPr>
      </p:pic>
      <p:sp>
        <p:nvSpPr>
          <p:cNvPr id="20" name="사각형: 둥근 모서리 19">
            <a:extLst>
              <a:ext uri="{FF2B5EF4-FFF2-40B4-BE49-F238E27FC236}">
                <a16:creationId xmlns:a16="http://schemas.microsoft.com/office/drawing/2014/main" id="{0D1C5B8C-3DDB-92EB-43B0-00DA8B458C58}"/>
              </a:ext>
            </a:extLst>
          </p:cNvPr>
          <p:cNvSpPr/>
          <p:nvPr/>
        </p:nvSpPr>
        <p:spPr>
          <a:xfrm>
            <a:off x="8228704" y="143610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pic>
        <p:nvPicPr>
          <p:cNvPr id="22" name="그림 21">
            <a:extLst>
              <a:ext uri="{FF2B5EF4-FFF2-40B4-BE49-F238E27FC236}">
                <a16:creationId xmlns:a16="http://schemas.microsoft.com/office/drawing/2014/main" id="{A584C9A5-C42F-14E0-6C8F-C3654B3F6913}"/>
              </a:ext>
            </a:extLst>
          </p:cNvPr>
          <p:cNvPicPr>
            <a:picLocks noChangeAspect="1"/>
          </p:cNvPicPr>
          <p:nvPr/>
        </p:nvPicPr>
        <p:blipFill>
          <a:blip r:embed="rId6"/>
          <a:stretch>
            <a:fillRect/>
          </a:stretch>
        </p:blipFill>
        <p:spPr>
          <a:xfrm>
            <a:off x="6858749" y="4300423"/>
            <a:ext cx="6401098" cy="5016691"/>
          </a:xfrm>
          <a:prstGeom prst="rect">
            <a:avLst/>
          </a:prstGeom>
        </p:spPr>
      </p:pic>
      <p:sp>
        <p:nvSpPr>
          <p:cNvPr id="23" name="사각형: 둥근 모서리 22">
            <a:extLst>
              <a:ext uri="{FF2B5EF4-FFF2-40B4-BE49-F238E27FC236}">
                <a16:creationId xmlns:a16="http://schemas.microsoft.com/office/drawing/2014/main" id="{07B44174-3EB9-DC43-2598-5B29A3D699C5}"/>
              </a:ext>
            </a:extLst>
          </p:cNvPr>
          <p:cNvSpPr/>
          <p:nvPr/>
        </p:nvSpPr>
        <p:spPr>
          <a:xfrm>
            <a:off x="8035067" y="40767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24" name="사각형: 둥근 모서리 23">
            <a:extLst>
              <a:ext uri="{FF2B5EF4-FFF2-40B4-BE49-F238E27FC236}">
                <a16:creationId xmlns:a16="http://schemas.microsoft.com/office/drawing/2014/main" id="{036A0C06-594D-E4F4-5102-8CB518B46285}"/>
              </a:ext>
            </a:extLst>
          </p:cNvPr>
          <p:cNvSpPr/>
          <p:nvPr/>
        </p:nvSpPr>
        <p:spPr>
          <a:xfrm>
            <a:off x="6973312" y="574789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8</a:t>
            </a:r>
            <a:endParaRPr lang="ko-KR" altLang="en-US" dirty="0"/>
          </a:p>
        </p:txBody>
      </p:sp>
      <p:cxnSp>
        <p:nvCxnSpPr>
          <p:cNvPr id="5" name="직선 연결선 4">
            <a:extLst>
              <a:ext uri="{FF2B5EF4-FFF2-40B4-BE49-F238E27FC236}">
                <a16:creationId xmlns:a16="http://schemas.microsoft.com/office/drawing/2014/main" id="{FE3F2846-6342-FA06-C696-FA52CFE8A67A}"/>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2647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AC3CA-EB6E-8F01-18DC-278E6CF95A59}"/>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05906961-2DCF-227E-CD06-12E69AC6B073}"/>
              </a:ext>
            </a:extLst>
          </p:cNvPr>
          <p:cNvGraphicFramePr>
            <a:graphicFrameLocks noGrp="1"/>
          </p:cNvGraphicFramePr>
          <p:nvPr>
            <p:extLst>
              <p:ext uri="{D42A27DB-BD31-4B8C-83A1-F6EECF244321}">
                <p14:modId xmlns:p14="http://schemas.microsoft.com/office/powerpoint/2010/main" val="3941327468"/>
              </p:ext>
            </p:extLst>
          </p:nvPr>
        </p:nvGraphicFramePr>
        <p:xfrm>
          <a:off x="13639800" y="1662878"/>
          <a:ext cx="3929380" cy="1917071"/>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948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평점순 버튼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646249">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평점순으로 정렬</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2" name="TextBox 3">
            <a:extLst>
              <a:ext uri="{FF2B5EF4-FFF2-40B4-BE49-F238E27FC236}">
                <a16:creationId xmlns:a16="http://schemas.microsoft.com/office/drawing/2014/main" id="{541B0CC1-1A23-3D73-F6F2-17EA98B0C047}"/>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음식점 목록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평점순</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7" name="그림 6">
            <a:extLst>
              <a:ext uri="{FF2B5EF4-FFF2-40B4-BE49-F238E27FC236}">
                <a16:creationId xmlns:a16="http://schemas.microsoft.com/office/drawing/2014/main" id="{A3396B59-8981-16D0-18F3-0C8A9D5746F8}"/>
              </a:ext>
            </a:extLst>
          </p:cNvPr>
          <p:cNvPicPr>
            <a:picLocks noChangeAspect="1"/>
          </p:cNvPicPr>
          <p:nvPr/>
        </p:nvPicPr>
        <p:blipFill>
          <a:blip r:embed="rId2"/>
          <a:srcRect b="20864"/>
          <a:stretch>
            <a:fillRect/>
          </a:stretch>
        </p:blipFill>
        <p:spPr>
          <a:xfrm>
            <a:off x="1119554" y="1675011"/>
            <a:ext cx="10726647" cy="768955"/>
          </a:xfrm>
          <a:prstGeom prst="rect">
            <a:avLst/>
          </a:prstGeom>
        </p:spPr>
      </p:pic>
      <p:pic>
        <p:nvPicPr>
          <p:cNvPr id="15" name="그림 14">
            <a:extLst>
              <a:ext uri="{FF2B5EF4-FFF2-40B4-BE49-F238E27FC236}">
                <a16:creationId xmlns:a16="http://schemas.microsoft.com/office/drawing/2014/main" id="{9E8A8812-8054-198D-86FD-44F421F845FF}"/>
              </a:ext>
            </a:extLst>
          </p:cNvPr>
          <p:cNvPicPr>
            <a:picLocks noChangeAspect="1"/>
          </p:cNvPicPr>
          <p:nvPr/>
        </p:nvPicPr>
        <p:blipFill>
          <a:blip r:embed="rId3"/>
          <a:stretch>
            <a:fillRect/>
          </a:stretch>
        </p:blipFill>
        <p:spPr>
          <a:xfrm>
            <a:off x="1119554" y="2539845"/>
            <a:ext cx="10726647" cy="7532922"/>
          </a:xfrm>
          <a:prstGeom prst="rect">
            <a:avLst/>
          </a:prstGeom>
        </p:spPr>
      </p:pic>
      <p:sp>
        <p:nvSpPr>
          <p:cNvPr id="9" name="사각형: 둥근 모서리 8">
            <a:extLst>
              <a:ext uri="{FF2B5EF4-FFF2-40B4-BE49-F238E27FC236}">
                <a16:creationId xmlns:a16="http://schemas.microsoft.com/office/drawing/2014/main" id="{F39064A0-5C17-A7D7-D4D3-45A7D7E77776}"/>
              </a:ext>
            </a:extLst>
          </p:cNvPr>
          <p:cNvSpPr/>
          <p:nvPr/>
        </p:nvSpPr>
        <p:spPr>
          <a:xfrm>
            <a:off x="8991600" y="133007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6" name="직사각형 15">
            <a:extLst>
              <a:ext uri="{FF2B5EF4-FFF2-40B4-BE49-F238E27FC236}">
                <a16:creationId xmlns:a16="http://schemas.microsoft.com/office/drawing/2014/main" id="{EC7CE677-B0B7-B017-2F0E-71B2151E7014}"/>
              </a:ext>
            </a:extLst>
          </p:cNvPr>
          <p:cNvSpPr/>
          <p:nvPr/>
        </p:nvSpPr>
        <p:spPr>
          <a:xfrm>
            <a:off x="2297757" y="5143500"/>
            <a:ext cx="8370243" cy="609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사각형: 둥근 모서리 2">
            <a:extLst>
              <a:ext uri="{FF2B5EF4-FFF2-40B4-BE49-F238E27FC236}">
                <a16:creationId xmlns:a16="http://schemas.microsoft.com/office/drawing/2014/main" id="{2B4B9E84-88CE-85A1-7242-5104084BCE12}"/>
              </a:ext>
            </a:extLst>
          </p:cNvPr>
          <p:cNvSpPr/>
          <p:nvPr/>
        </p:nvSpPr>
        <p:spPr>
          <a:xfrm>
            <a:off x="2025178" y="481317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7" name="직사각형 16">
            <a:extLst>
              <a:ext uri="{FF2B5EF4-FFF2-40B4-BE49-F238E27FC236}">
                <a16:creationId xmlns:a16="http://schemas.microsoft.com/office/drawing/2014/main" id="{E0AEF037-7377-8A64-3896-D27C28C4D688}"/>
              </a:ext>
            </a:extLst>
          </p:cNvPr>
          <p:cNvSpPr/>
          <p:nvPr/>
        </p:nvSpPr>
        <p:spPr>
          <a:xfrm>
            <a:off x="2306856" y="8956922"/>
            <a:ext cx="8370243" cy="609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6A7E0C8-5835-70B2-8B3C-4246558EEC2D}"/>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5215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8E353-122B-6296-3ED0-C59AF9C6A640}"/>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8918931B-92F8-349C-FF48-4F3B15A851A3}"/>
              </a:ext>
            </a:extLst>
          </p:cNvPr>
          <p:cNvGraphicFramePr>
            <a:graphicFrameLocks noGrp="1"/>
          </p:cNvGraphicFramePr>
          <p:nvPr>
            <p:extLst>
              <p:ext uri="{D42A27DB-BD31-4B8C-83A1-F6EECF244321}">
                <p14:modId xmlns:p14="http://schemas.microsoft.com/office/powerpoint/2010/main" val="1189785064"/>
              </p:ext>
            </p:extLst>
          </p:nvPr>
        </p:nvGraphicFramePr>
        <p:xfrm>
          <a:off x="13639800" y="1662878"/>
          <a:ext cx="3929380" cy="1917071"/>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948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댓글순 버튼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646249">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댓글순으로 정렬</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2" name="TextBox 3">
            <a:extLst>
              <a:ext uri="{FF2B5EF4-FFF2-40B4-BE49-F238E27FC236}">
                <a16:creationId xmlns:a16="http://schemas.microsoft.com/office/drawing/2014/main" id="{38708434-15F0-CA50-3B78-14197A440E4B}"/>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음식점 목록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댓글순</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5" name="그림 4">
            <a:extLst>
              <a:ext uri="{FF2B5EF4-FFF2-40B4-BE49-F238E27FC236}">
                <a16:creationId xmlns:a16="http://schemas.microsoft.com/office/drawing/2014/main" id="{1AA94A61-220E-D4E1-D308-93EA4A4515B2}"/>
              </a:ext>
            </a:extLst>
          </p:cNvPr>
          <p:cNvPicPr>
            <a:picLocks noChangeAspect="1"/>
          </p:cNvPicPr>
          <p:nvPr/>
        </p:nvPicPr>
        <p:blipFill>
          <a:blip r:embed="rId2"/>
          <a:stretch>
            <a:fillRect/>
          </a:stretch>
        </p:blipFill>
        <p:spPr>
          <a:xfrm>
            <a:off x="1125241" y="1660208"/>
            <a:ext cx="10914360" cy="748927"/>
          </a:xfrm>
          <a:prstGeom prst="rect">
            <a:avLst/>
          </a:prstGeom>
        </p:spPr>
      </p:pic>
      <p:pic>
        <p:nvPicPr>
          <p:cNvPr id="10" name="그림 9">
            <a:extLst>
              <a:ext uri="{FF2B5EF4-FFF2-40B4-BE49-F238E27FC236}">
                <a16:creationId xmlns:a16="http://schemas.microsoft.com/office/drawing/2014/main" id="{2C70396A-B72B-E8CA-8E38-B64DDC5CE8B1}"/>
              </a:ext>
            </a:extLst>
          </p:cNvPr>
          <p:cNvPicPr>
            <a:picLocks noChangeAspect="1"/>
          </p:cNvPicPr>
          <p:nvPr/>
        </p:nvPicPr>
        <p:blipFill>
          <a:blip r:embed="rId3"/>
          <a:stretch>
            <a:fillRect/>
          </a:stretch>
        </p:blipFill>
        <p:spPr>
          <a:xfrm>
            <a:off x="1142300" y="2560616"/>
            <a:ext cx="10897300" cy="7612084"/>
          </a:xfrm>
          <a:prstGeom prst="rect">
            <a:avLst/>
          </a:prstGeom>
        </p:spPr>
      </p:pic>
      <p:sp>
        <p:nvSpPr>
          <p:cNvPr id="9" name="사각형: 둥근 모서리 8">
            <a:extLst>
              <a:ext uri="{FF2B5EF4-FFF2-40B4-BE49-F238E27FC236}">
                <a16:creationId xmlns:a16="http://schemas.microsoft.com/office/drawing/2014/main" id="{42BBE311-56DE-2018-BBF9-1587D6D6FC75}"/>
              </a:ext>
            </a:extLst>
          </p:cNvPr>
          <p:cNvSpPr/>
          <p:nvPr/>
        </p:nvSpPr>
        <p:spPr>
          <a:xfrm>
            <a:off x="10439400" y="142589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3" name="사각형: 둥근 모서리 2">
            <a:extLst>
              <a:ext uri="{FF2B5EF4-FFF2-40B4-BE49-F238E27FC236}">
                <a16:creationId xmlns:a16="http://schemas.microsoft.com/office/drawing/2014/main" id="{7F3C10E2-6E49-521E-BF34-C80941A872EF}"/>
              </a:ext>
            </a:extLst>
          </p:cNvPr>
          <p:cNvSpPr/>
          <p:nvPr/>
        </p:nvSpPr>
        <p:spPr>
          <a:xfrm>
            <a:off x="1981200" y="48193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6" name="직사각형 15">
            <a:extLst>
              <a:ext uri="{FF2B5EF4-FFF2-40B4-BE49-F238E27FC236}">
                <a16:creationId xmlns:a16="http://schemas.microsoft.com/office/drawing/2014/main" id="{F7844FA7-371A-C32B-63F2-27A01782534F}"/>
              </a:ext>
            </a:extLst>
          </p:cNvPr>
          <p:cNvSpPr/>
          <p:nvPr/>
        </p:nvSpPr>
        <p:spPr>
          <a:xfrm>
            <a:off x="2405828" y="5219700"/>
            <a:ext cx="8370243" cy="609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7489789E-02C2-6E55-4E32-812366F249AE}"/>
              </a:ext>
            </a:extLst>
          </p:cNvPr>
          <p:cNvSpPr/>
          <p:nvPr/>
        </p:nvSpPr>
        <p:spPr>
          <a:xfrm>
            <a:off x="2429712" y="9334500"/>
            <a:ext cx="8370243" cy="609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73DABB7F-F6D4-CB86-ED4D-402B715ADF7B}"/>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205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E1F9B-1C84-1986-A39D-87ABC9140DED}"/>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0A22B173-2CA8-A2FC-6A72-0EFD70406C50}"/>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스레드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메인 화면</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cxnSp>
        <p:nvCxnSpPr>
          <p:cNvPr id="4" name="직선 연결선 3">
            <a:extLst>
              <a:ext uri="{FF2B5EF4-FFF2-40B4-BE49-F238E27FC236}">
                <a16:creationId xmlns:a16="http://schemas.microsoft.com/office/drawing/2014/main" id="{C479F300-97EF-BE4E-9C09-F130F6C2300D}"/>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6" name="표 3">
            <a:extLst>
              <a:ext uri="{FF2B5EF4-FFF2-40B4-BE49-F238E27FC236}">
                <a16:creationId xmlns:a16="http://schemas.microsoft.com/office/drawing/2014/main" id="{CC87705F-BDB3-048E-FBC4-CD78EA9156AF}"/>
              </a:ext>
            </a:extLst>
          </p:cNvPr>
          <p:cNvGraphicFramePr>
            <a:graphicFrameLocks noGrp="1"/>
          </p:cNvGraphicFramePr>
          <p:nvPr>
            <p:extLst>
              <p:ext uri="{D42A27DB-BD31-4B8C-83A1-F6EECF244321}">
                <p14:modId xmlns:p14="http://schemas.microsoft.com/office/powerpoint/2010/main" val="3262114229"/>
              </p:ext>
            </p:extLst>
          </p:nvPr>
        </p:nvGraphicFramePr>
        <p:xfrm>
          <a:off x="13716000" y="1662878"/>
          <a:ext cx="3929380" cy="416658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메인 화면에서 스레드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정렬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셀렉트</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박스</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p>
                      <a:pPr rtl="0" fontAlgn="base">
                        <a:lnSpc>
                          <a:spcPct val="150000"/>
                        </a:lnSpc>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-&gt;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예시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좋아요순</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좋아요순으로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정렬</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검색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셀렉트</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박스</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p>
                      <a:pPr rtl="0" fontAlgn="base">
                        <a:lnSpc>
                          <a:spcPct val="150000"/>
                        </a:lnSpc>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-&gt;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예시</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제목으로 검색</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검색된 단어에 맞게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bl>
          </a:graphicData>
        </a:graphic>
      </p:graphicFrame>
      <p:pic>
        <p:nvPicPr>
          <p:cNvPr id="18" name="그림 17">
            <a:extLst>
              <a:ext uri="{FF2B5EF4-FFF2-40B4-BE49-F238E27FC236}">
                <a16:creationId xmlns:a16="http://schemas.microsoft.com/office/drawing/2014/main" id="{C1CAD537-CC4D-4839-04F1-38C5F61D6F32}"/>
              </a:ext>
            </a:extLst>
          </p:cNvPr>
          <p:cNvPicPr>
            <a:picLocks noChangeAspect="1"/>
          </p:cNvPicPr>
          <p:nvPr/>
        </p:nvPicPr>
        <p:blipFill>
          <a:blip r:embed="rId2"/>
          <a:stretch>
            <a:fillRect/>
          </a:stretch>
        </p:blipFill>
        <p:spPr>
          <a:xfrm>
            <a:off x="969025" y="1644204"/>
            <a:ext cx="12442175" cy="2054988"/>
          </a:xfrm>
          <a:prstGeom prst="rect">
            <a:avLst/>
          </a:prstGeom>
        </p:spPr>
      </p:pic>
      <p:pic>
        <p:nvPicPr>
          <p:cNvPr id="28" name="그림 27">
            <a:extLst>
              <a:ext uri="{FF2B5EF4-FFF2-40B4-BE49-F238E27FC236}">
                <a16:creationId xmlns:a16="http://schemas.microsoft.com/office/drawing/2014/main" id="{A82510E9-97FC-28B4-B468-9E6E5E44BFF7}"/>
              </a:ext>
            </a:extLst>
          </p:cNvPr>
          <p:cNvPicPr>
            <a:picLocks noChangeAspect="1"/>
          </p:cNvPicPr>
          <p:nvPr/>
        </p:nvPicPr>
        <p:blipFill>
          <a:blip r:embed="rId3"/>
          <a:stretch>
            <a:fillRect/>
          </a:stretch>
        </p:blipFill>
        <p:spPr>
          <a:xfrm>
            <a:off x="969025" y="5770241"/>
            <a:ext cx="6141910" cy="4408948"/>
          </a:xfrm>
          <a:prstGeom prst="rect">
            <a:avLst/>
          </a:prstGeom>
        </p:spPr>
      </p:pic>
      <p:pic>
        <p:nvPicPr>
          <p:cNvPr id="22" name="그림 21">
            <a:extLst>
              <a:ext uri="{FF2B5EF4-FFF2-40B4-BE49-F238E27FC236}">
                <a16:creationId xmlns:a16="http://schemas.microsoft.com/office/drawing/2014/main" id="{452B2ECF-4403-3DB0-DF60-B61B783A6D3C}"/>
              </a:ext>
            </a:extLst>
          </p:cNvPr>
          <p:cNvPicPr>
            <a:picLocks noChangeAspect="1"/>
          </p:cNvPicPr>
          <p:nvPr/>
        </p:nvPicPr>
        <p:blipFill>
          <a:blip r:embed="rId4"/>
          <a:stretch>
            <a:fillRect/>
          </a:stretch>
        </p:blipFill>
        <p:spPr>
          <a:xfrm>
            <a:off x="5586722" y="3763031"/>
            <a:ext cx="1524213" cy="2610214"/>
          </a:xfrm>
          <a:prstGeom prst="rect">
            <a:avLst/>
          </a:prstGeom>
          <a:ln w="76200">
            <a:solidFill>
              <a:schemeClr val="bg1"/>
            </a:solidFill>
          </a:ln>
        </p:spPr>
      </p:pic>
      <p:pic>
        <p:nvPicPr>
          <p:cNvPr id="30" name="그림 29">
            <a:extLst>
              <a:ext uri="{FF2B5EF4-FFF2-40B4-BE49-F238E27FC236}">
                <a16:creationId xmlns:a16="http://schemas.microsoft.com/office/drawing/2014/main" id="{C588AF74-C926-3595-3538-98A51367BB07}"/>
              </a:ext>
            </a:extLst>
          </p:cNvPr>
          <p:cNvPicPr>
            <a:picLocks noChangeAspect="1"/>
          </p:cNvPicPr>
          <p:nvPr/>
        </p:nvPicPr>
        <p:blipFill>
          <a:blip r:embed="rId5"/>
          <a:stretch>
            <a:fillRect/>
          </a:stretch>
        </p:blipFill>
        <p:spPr>
          <a:xfrm>
            <a:off x="7204117" y="3763031"/>
            <a:ext cx="6207083" cy="5422875"/>
          </a:xfrm>
          <a:prstGeom prst="rect">
            <a:avLst/>
          </a:prstGeom>
        </p:spPr>
      </p:pic>
      <p:pic>
        <p:nvPicPr>
          <p:cNvPr id="32" name="그림 31">
            <a:extLst>
              <a:ext uri="{FF2B5EF4-FFF2-40B4-BE49-F238E27FC236}">
                <a16:creationId xmlns:a16="http://schemas.microsoft.com/office/drawing/2014/main" id="{8F4BAE6A-012A-E969-7166-6577C7F140C8}"/>
              </a:ext>
            </a:extLst>
          </p:cNvPr>
          <p:cNvPicPr>
            <a:picLocks noChangeAspect="1"/>
          </p:cNvPicPr>
          <p:nvPr/>
        </p:nvPicPr>
        <p:blipFill>
          <a:blip r:embed="rId6"/>
          <a:stretch>
            <a:fillRect/>
          </a:stretch>
        </p:blipFill>
        <p:spPr>
          <a:xfrm>
            <a:off x="972905" y="3763030"/>
            <a:ext cx="1984501" cy="1943371"/>
          </a:xfrm>
          <a:prstGeom prst="rect">
            <a:avLst/>
          </a:prstGeom>
        </p:spPr>
      </p:pic>
      <p:sp>
        <p:nvSpPr>
          <p:cNvPr id="5" name="사각형: 둥근 모서리 4">
            <a:extLst>
              <a:ext uri="{FF2B5EF4-FFF2-40B4-BE49-F238E27FC236}">
                <a16:creationId xmlns:a16="http://schemas.microsoft.com/office/drawing/2014/main" id="{3B5B85C5-B208-6334-3BCA-F5926656A9AC}"/>
              </a:ext>
            </a:extLst>
          </p:cNvPr>
          <p:cNvSpPr/>
          <p:nvPr/>
        </p:nvSpPr>
        <p:spPr>
          <a:xfrm>
            <a:off x="6838356" y="137392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6" name="사각형: 둥근 모서리 5">
            <a:extLst>
              <a:ext uri="{FF2B5EF4-FFF2-40B4-BE49-F238E27FC236}">
                <a16:creationId xmlns:a16="http://schemas.microsoft.com/office/drawing/2014/main" id="{C74AFBD6-B7BD-1196-A286-E7C1911B4A6C}"/>
              </a:ext>
            </a:extLst>
          </p:cNvPr>
          <p:cNvSpPr/>
          <p:nvPr/>
        </p:nvSpPr>
        <p:spPr>
          <a:xfrm>
            <a:off x="839353" y="635251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7" name="사각형: 둥근 모서리 6">
            <a:extLst>
              <a:ext uri="{FF2B5EF4-FFF2-40B4-BE49-F238E27FC236}">
                <a16:creationId xmlns:a16="http://schemas.microsoft.com/office/drawing/2014/main" id="{3BA5AE82-62E8-5495-1833-18E1656BC434}"/>
              </a:ext>
            </a:extLst>
          </p:cNvPr>
          <p:cNvSpPr/>
          <p:nvPr/>
        </p:nvSpPr>
        <p:spPr>
          <a:xfrm>
            <a:off x="10035079" y="361541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3" name="사각형: 둥근 모서리 12">
            <a:extLst>
              <a:ext uri="{FF2B5EF4-FFF2-40B4-BE49-F238E27FC236}">
                <a16:creationId xmlns:a16="http://schemas.microsoft.com/office/drawing/2014/main" id="{651882B2-708A-5B7D-A68D-6CA2427EED8F}"/>
              </a:ext>
            </a:extLst>
          </p:cNvPr>
          <p:cNvSpPr/>
          <p:nvPr/>
        </p:nvSpPr>
        <p:spPr>
          <a:xfrm>
            <a:off x="651206" y="347272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4" name="사각형: 둥근 모서리 13">
            <a:extLst>
              <a:ext uri="{FF2B5EF4-FFF2-40B4-BE49-F238E27FC236}">
                <a16:creationId xmlns:a16="http://schemas.microsoft.com/office/drawing/2014/main" id="{04EFA6C1-E450-1BB9-BCAC-D19CF41BBC93}"/>
              </a:ext>
            </a:extLst>
          </p:cNvPr>
          <p:cNvSpPr/>
          <p:nvPr/>
        </p:nvSpPr>
        <p:spPr>
          <a:xfrm>
            <a:off x="5314143" y="357867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Tree>
    <p:extLst>
      <p:ext uri="{BB962C8B-B14F-4D97-AF65-F5344CB8AC3E}">
        <p14:creationId xmlns:p14="http://schemas.microsoft.com/office/powerpoint/2010/main" val="1654362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2DEA6-D200-F981-D081-0A4D7A28F172}"/>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6E6BDA82-1A26-42FA-C4F1-B792976218E0}"/>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스레드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게시글 작성</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cxnSp>
        <p:nvCxnSpPr>
          <p:cNvPr id="4" name="직선 연결선 3">
            <a:extLst>
              <a:ext uri="{FF2B5EF4-FFF2-40B4-BE49-F238E27FC236}">
                <a16:creationId xmlns:a16="http://schemas.microsoft.com/office/drawing/2014/main" id="{45DF3206-74C2-F265-68EF-35360E9F9B57}"/>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6" name="표 3">
            <a:extLst>
              <a:ext uri="{FF2B5EF4-FFF2-40B4-BE49-F238E27FC236}">
                <a16:creationId xmlns:a16="http://schemas.microsoft.com/office/drawing/2014/main" id="{38AFF209-720B-CC32-5FFE-50B50F1EB8C8}"/>
              </a:ext>
            </a:extLst>
          </p:cNvPr>
          <p:cNvGraphicFramePr>
            <a:graphicFrameLocks noGrp="1"/>
          </p:cNvGraphicFramePr>
          <p:nvPr>
            <p:extLst>
              <p:ext uri="{D42A27DB-BD31-4B8C-83A1-F6EECF244321}">
                <p14:modId xmlns:p14="http://schemas.microsoft.com/office/powerpoint/2010/main" val="2596360969"/>
              </p:ext>
            </p:extLst>
          </p:nvPr>
        </p:nvGraphicFramePr>
        <p:xfrm>
          <a:off x="13716000" y="1662878"/>
          <a:ext cx="3929380" cy="6143678"/>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스레드에서 새 게시글 작성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제목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내용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위치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이미지 첨부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게시글 작성</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게시물 목록에 반영</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클릭하면 게시글 목록 화면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056125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9</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수정 클릭하면 수정 내용 반영됨</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6100704"/>
                  </a:ext>
                </a:extLst>
              </a:tr>
            </a:tbl>
          </a:graphicData>
        </a:graphic>
      </p:graphicFrame>
      <p:pic>
        <p:nvPicPr>
          <p:cNvPr id="25" name="그림 24">
            <a:extLst>
              <a:ext uri="{FF2B5EF4-FFF2-40B4-BE49-F238E27FC236}">
                <a16:creationId xmlns:a16="http://schemas.microsoft.com/office/drawing/2014/main" id="{BADE4945-207E-E245-0E16-16D55267D168}"/>
              </a:ext>
            </a:extLst>
          </p:cNvPr>
          <p:cNvPicPr>
            <a:picLocks noChangeAspect="1"/>
          </p:cNvPicPr>
          <p:nvPr/>
        </p:nvPicPr>
        <p:blipFill>
          <a:blip r:embed="rId2"/>
          <a:stretch>
            <a:fillRect/>
          </a:stretch>
        </p:blipFill>
        <p:spPr>
          <a:xfrm>
            <a:off x="6551061" y="1674798"/>
            <a:ext cx="7012539" cy="7659702"/>
          </a:xfrm>
          <a:prstGeom prst="rect">
            <a:avLst/>
          </a:prstGeom>
        </p:spPr>
      </p:pic>
      <p:pic>
        <p:nvPicPr>
          <p:cNvPr id="29" name="그림 28">
            <a:extLst>
              <a:ext uri="{FF2B5EF4-FFF2-40B4-BE49-F238E27FC236}">
                <a16:creationId xmlns:a16="http://schemas.microsoft.com/office/drawing/2014/main" id="{02F189DD-8558-7DBA-D559-31AFA804A8F9}"/>
              </a:ext>
            </a:extLst>
          </p:cNvPr>
          <p:cNvPicPr>
            <a:picLocks noChangeAspect="1"/>
          </p:cNvPicPr>
          <p:nvPr/>
        </p:nvPicPr>
        <p:blipFill>
          <a:blip r:embed="rId3"/>
          <a:srcRect r="1832" b="7163"/>
          <a:stretch>
            <a:fillRect/>
          </a:stretch>
        </p:blipFill>
        <p:spPr>
          <a:xfrm>
            <a:off x="969026" y="3557780"/>
            <a:ext cx="5455532" cy="6418053"/>
          </a:xfrm>
          <a:prstGeom prst="rect">
            <a:avLst/>
          </a:prstGeom>
        </p:spPr>
      </p:pic>
      <p:pic>
        <p:nvPicPr>
          <p:cNvPr id="8" name="그림 7">
            <a:extLst>
              <a:ext uri="{FF2B5EF4-FFF2-40B4-BE49-F238E27FC236}">
                <a16:creationId xmlns:a16="http://schemas.microsoft.com/office/drawing/2014/main" id="{FA5E707F-EF0E-D466-84C0-E2254A0EF6C6}"/>
              </a:ext>
            </a:extLst>
          </p:cNvPr>
          <p:cNvPicPr>
            <a:picLocks noChangeAspect="1"/>
          </p:cNvPicPr>
          <p:nvPr/>
        </p:nvPicPr>
        <p:blipFill>
          <a:blip r:embed="rId4"/>
          <a:stretch>
            <a:fillRect/>
          </a:stretch>
        </p:blipFill>
        <p:spPr>
          <a:xfrm>
            <a:off x="969026" y="1674799"/>
            <a:ext cx="5455532" cy="1752836"/>
          </a:xfrm>
          <a:prstGeom prst="rect">
            <a:avLst/>
          </a:prstGeom>
        </p:spPr>
      </p:pic>
      <p:sp>
        <p:nvSpPr>
          <p:cNvPr id="5" name="사각형: 둥근 모서리 4">
            <a:extLst>
              <a:ext uri="{FF2B5EF4-FFF2-40B4-BE49-F238E27FC236}">
                <a16:creationId xmlns:a16="http://schemas.microsoft.com/office/drawing/2014/main" id="{E6C4103A-4568-2571-21D7-92625CDAEEFD}"/>
              </a:ext>
            </a:extLst>
          </p:cNvPr>
          <p:cNvSpPr/>
          <p:nvPr/>
        </p:nvSpPr>
        <p:spPr>
          <a:xfrm>
            <a:off x="4470395" y="248951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6" name="사각형: 둥근 모서리 5">
            <a:extLst>
              <a:ext uri="{FF2B5EF4-FFF2-40B4-BE49-F238E27FC236}">
                <a16:creationId xmlns:a16="http://schemas.microsoft.com/office/drawing/2014/main" id="{6AFD2E7B-9BB4-4254-2823-F6B6B08F8547}"/>
              </a:ext>
            </a:extLst>
          </p:cNvPr>
          <p:cNvSpPr/>
          <p:nvPr/>
        </p:nvSpPr>
        <p:spPr>
          <a:xfrm>
            <a:off x="6392361" y="316556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7" name="사각형: 둥근 모서리 6">
            <a:extLst>
              <a:ext uri="{FF2B5EF4-FFF2-40B4-BE49-F238E27FC236}">
                <a16:creationId xmlns:a16="http://schemas.microsoft.com/office/drawing/2014/main" id="{71AD9CDA-3CCE-F58B-6856-411545F471F1}"/>
              </a:ext>
            </a:extLst>
          </p:cNvPr>
          <p:cNvSpPr/>
          <p:nvPr/>
        </p:nvSpPr>
        <p:spPr>
          <a:xfrm>
            <a:off x="6505732" y="607489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0" name="사각형: 둥근 모서리 9">
            <a:extLst>
              <a:ext uri="{FF2B5EF4-FFF2-40B4-BE49-F238E27FC236}">
                <a16:creationId xmlns:a16="http://schemas.microsoft.com/office/drawing/2014/main" id="{729F6568-873F-3A5E-80B5-A34672AEE193}"/>
              </a:ext>
            </a:extLst>
          </p:cNvPr>
          <p:cNvSpPr/>
          <p:nvPr/>
        </p:nvSpPr>
        <p:spPr>
          <a:xfrm>
            <a:off x="8143092" y="84963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11" name="사각형: 둥근 모서리 10">
            <a:extLst>
              <a:ext uri="{FF2B5EF4-FFF2-40B4-BE49-F238E27FC236}">
                <a16:creationId xmlns:a16="http://schemas.microsoft.com/office/drawing/2014/main" id="{3F815706-F8A2-C65F-D4DA-B3836A1DA2D9}"/>
              </a:ext>
            </a:extLst>
          </p:cNvPr>
          <p:cNvSpPr/>
          <p:nvPr/>
        </p:nvSpPr>
        <p:spPr>
          <a:xfrm>
            <a:off x="820213" y="366136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13" name="사각형: 둥근 모서리 12">
            <a:extLst>
              <a:ext uri="{FF2B5EF4-FFF2-40B4-BE49-F238E27FC236}">
                <a16:creationId xmlns:a16="http://schemas.microsoft.com/office/drawing/2014/main" id="{6FBE54E5-5910-0988-6733-C88E35A810E2}"/>
              </a:ext>
            </a:extLst>
          </p:cNvPr>
          <p:cNvSpPr/>
          <p:nvPr/>
        </p:nvSpPr>
        <p:spPr>
          <a:xfrm>
            <a:off x="6392361" y="196857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4" name="사각형: 둥근 모서리 13">
            <a:extLst>
              <a:ext uri="{FF2B5EF4-FFF2-40B4-BE49-F238E27FC236}">
                <a16:creationId xmlns:a16="http://schemas.microsoft.com/office/drawing/2014/main" id="{819238A9-16B4-EB5D-494C-ABCE396F580D}"/>
              </a:ext>
            </a:extLst>
          </p:cNvPr>
          <p:cNvSpPr/>
          <p:nvPr/>
        </p:nvSpPr>
        <p:spPr>
          <a:xfrm>
            <a:off x="6505732" y="502762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30" name="사각형: 둥근 모서리 29">
            <a:extLst>
              <a:ext uri="{FF2B5EF4-FFF2-40B4-BE49-F238E27FC236}">
                <a16:creationId xmlns:a16="http://schemas.microsoft.com/office/drawing/2014/main" id="{4D0B3292-FE27-DE6B-A9D4-91F378D75C72}"/>
              </a:ext>
            </a:extLst>
          </p:cNvPr>
          <p:cNvSpPr/>
          <p:nvPr/>
        </p:nvSpPr>
        <p:spPr>
          <a:xfrm>
            <a:off x="11353800" y="84963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8</a:t>
            </a:r>
            <a:endParaRPr lang="ko-KR" altLang="en-US" dirty="0"/>
          </a:p>
        </p:txBody>
      </p:sp>
      <p:pic>
        <p:nvPicPr>
          <p:cNvPr id="32" name="그림 31">
            <a:extLst>
              <a:ext uri="{FF2B5EF4-FFF2-40B4-BE49-F238E27FC236}">
                <a16:creationId xmlns:a16="http://schemas.microsoft.com/office/drawing/2014/main" id="{55B78583-4EF5-2544-9B92-315F79B7F53A}"/>
              </a:ext>
            </a:extLst>
          </p:cNvPr>
          <p:cNvPicPr>
            <a:picLocks noChangeAspect="1"/>
          </p:cNvPicPr>
          <p:nvPr/>
        </p:nvPicPr>
        <p:blipFill>
          <a:blip r:embed="rId5"/>
          <a:srcRect l="20601" t="85997" r="23051" b="1480"/>
          <a:stretch>
            <a:fillRect/>
          </a:stretch>
        </p:blipFill>
        <p:spPr>
          <a:xfrm>
            <a:off x="6551061" y="9451279"/>
            <a:ext cx="3505200" cy="688341"/>
          </a:xfrm>
          <a:prstGeom prst="rect">
            <a:avLst/>
          </a:prstGeom>
        </p:spPr>
      </p:pic>
      <p:sp>
        <p:nvSpPr>
          <p:cNvPr id="33" name="사각형: 둥근 모서리 32">
            <a:extLst>
              <a:ext uri="{FF2B5EF4-FFF2-40B4-BE49-F238E27FC236}">
                <a16:creationId xmlns:a16="http://schemas.microsoft.com/office/drawing/2014/main" id="{0730516D-17D6-73FF-86EE-859C3DDD1840}"/>
              </a:ext>
            </a:extLst>
          </p:cNvPr>
          <p:cNvSpPr/>
          <p:nvPr/>
        </p:nvSpPr>
        <p:spPr>
          <a:xfrm>
            <a:off x="6293333" y="925377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9</a:t>
            </a:r>
            <a:endParaRPr lang="ko-KR" altLang="en-US" dirty="0"/>
          </a:p>
        </p:txBody>
      </p:sp>
    </p:spTree>
    <p:extLst>
      <p:ext uri="{BB962C8B-B14F-4D97-AF65-F5344CB8AC3E}">
        <p14:creationId xmlns:p14="http://schemas.microsoft.com/office/powerpoint/2010/main" val="1344356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A20D-09FF-67EF-9276-6D36272E5857}"/>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7BDA26FD-1DAA-94C6-7FA4-EF1B463D4986}"/>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스레드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게시글 보기</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댓글</a:t>
            </a:r>
            <a:r>
              <a:rPr lang="en-US" altLang="ko-KR" sz="4000" dirty="0">
                <a:solidFill>
                  <a:srgbClr val="2D2D2D"/>
                </a:solidFill>
                <a:latin typeface="Noto Sans KR Black" panose="020B0200000000000000" pitchFamily="50" charset="-127"/>
                <a:ea typeface="Noto Sans KR Black" panose="020B0200000000000000" pitchFamily="50" charset="-127"/>
              </a:rPr>
              <a:t> </a:t>
            </a:r>
            <a:r>
              <a:rPr lang="ko-KR" altLang="en-US" sz="4000" dirty="0">
                <a:solidFill>
                  <a:srgbClr val="2D2D2D"/>
                </a:solidFill>
                <a:latin typeface="Noto Sans KR Black" panose="020B0200000000000000" pitchFamily="50" charset="-127"/>
                <a:ea typeface="Noto Sans KR Black" panose="020B0200000000000000" pitchFamily="50" charset="-127"/>
              </a:rPr>
              <a:t>작성</a:t>
            </a:r>
            <a:r>
              <a:rPr lang="en-US" altLang="ko-KR" sz="4000" dirty="0">
                <a:solidFill>
                  <a:srgbClr val="2D2D2D"/>
                </a:solidFill>
                <a:latin typeface="Noto Sans KR Black" panose="020B0200000000000000" pitchFamily="50" charset="-127"/>
                <a:ea typeface="Noto Sans KR Black" panose="020B0200000000000000" pitchFamily="50" charset="-127"/>
              </a:rPr>
              <a:t>, </a:t>
            </a:r>
            <a:r>
              <a:rPr lang="ko-KR" altLang="en-US" sz="4000" dirty="0">
                <a:solidFill>
                  <a:srgbClr val="2D2D2D"/>
                </a:solidFill>
                <a:latin typeface="Noto Sans KR Black" panose="020B0200000000000000" pitchFamily="50" charset="-127"/>
                <a:ea typeface="Noto Sans KR Black" panose="020B0200000000000000" pitchFamily="50" charset="-127"/>
              </a:rPr>
              <a:t>수정</a:t>
            </a:r>
            <a:r>
              <a:rPr lang="en-US" altLang="ko-KR" sz="4000" dirty="0">
                <a:solidFill>
                  <a:srgbClr val="2D2D2D"/>
                </a:solidFill>
                <a:latin typeface="Noto Sans KR Black" panose="020B0200000000000000" pitchFamily="50" charset="-127"/>
                <a:ea typeface="Noto Sans KR Black" panose="020B0200000000000000" pitchFamily="50" charset="-127"/>
              </a:rPr>
              <a:t>, </a:t>
            </a:r>
            <a:r>
              <a:rPr lang="ko-KR" altLang="en-US" sz="4000" dirty="0">
                <a:solidFill>
                  <a:srgbClr val="2D2D2D"/>
                </a:solidFill>
                <a:latin typeface="Noto Sans KR Black" panose="020B0200000000000000" pitchFamily="50" charset="-127"/>
                <a:ea typeface="Noto Sans KR Black" panose="020B0200000000000000" pitchFamily="50" charset="-127"/>
              </a:rPr>
              <a:t>삭제</a:t>
            </a:r>
            <a:r>
              <a:rPr lang="en-US" altLang="ko-KR" sz="4000" dirty="0">
                <a:solidFill>
                  <a:srgbClr val="2D2D2D"/>
                </a:solidFill>
                <a:latin typeface="Noto Sans KR Black" panose="020B0200000000000000" pitchFamily="50" charset="-127"/>
                <a:ea typeface="Noto Sans KR Black" panose="020B0200000000000000" pitchFamily="50" charset="-127"/>
              </a:rPr>
              <a:t>)</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cxnSp>
        <p:nvCxnSpPr>
          <p:cNvPr id="4" name="직선 연결선 3">
            <a:extLst>
              <a:ext uri="{FF2B5EF4-FFF2-40B4-BE49-F238E27FC236}">
                <a16:creationId xmlns:a16="http://schemas.microsoft.com/office/drawing/2014/main" id="{64D6221F-74EC-54E5-AFE8-F0ACFCFD18C5}"/>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6" name="표 3">
            <a:extLst>
              <a:ext uri="{FF2B5EF4-FFF2-40B4-BE49-F238E27FC236}">
                <a16:creationId xmlns:a16="http://schemas.microsoft.com/office/drawing/2014/main" id="{E11BF8EE-5BD7-3D21-C6B2-505385C75C2D}"/>
              </a:ext>
            </a:extLst>
          </p:cNvPr>
          <p:cNvGraphicFramePr>
            <a:graphicFrameLocks noGrp="1"/>
          </p:cNvGraphicFramePr>
          <p:nvPr>
            <p:extLst>
              <p:ext uri="{D42A27DB-BD31-4B8C-83A1-F6EECF244321}">
                <p14:modId xmlns:p14="http://schemas.microsoft.com/office/powerpoint/2010/main" val="3222552863"/>
              </p:ext>
            </p:extLst>
          </p:nvPr>
        </p:nvGraphicFramePr>
        <p:xfrm>
          <a:off x="13716000" y="1662878"/>
          <a:ext cx="3929380" cy="676231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목록에서 게시글 선택</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게시글 보기 화면으로 전환</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상단</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게시글 보기 화면 하단 부분</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작성 후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반영되어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작성한 댓글 수정 가능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작성한 댓글 삭제 가능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전체 글 목록으로 이동</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056125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9</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게시글 수정 가능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4069335"/>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10</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게시글 삭제 가능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4110177"/>
                  </a:ext>
                </a:extLst>
              </a:tr>
            </a:tbl>
          </a:graphicData>
        </a:graphic>
      </p:graphicFrame>
      <p:pic>
        <p:nvPicPr>
          <p:cNvPr id="8" name="그림 7">
            <a:extLst>
              <a:ext uri="{FF2B5EF4-FFF2-40B4-BE49-F238E27FC236}">
                <a16:creationId xmlns:a16="http://schemas.microsoft.com/office/drawing/2014/main" id="{BD33B3AD-2373-DA47-136D-C916EC65A9A4}"/>
              </a:ext>
            </a:extLst>
          </p:cNvPr>
          <p:cNvPicPr>
            <a:picLocks noChangeAspect="1"/>
          </p:cNvPicPr>
          <p:nvPr/>
        </p:nvPicPr>
        <p:blipFill>
          <a:blip r:embed="rId2"/>
          <a:stretch>
            <a:fillRect/>
          </a:stretch>
        </p:blipFill>
        <p:spPr>
          <a:xfrm>
            <a:off x="969025" y="1674797"/>
            <a:ext cx="8401086" cy="5133181"/>
          </a:xfrm>
          <a:prstGeom prst="rect">
            <a:avLst/>
          </a:prstGeom>
        </p:spPr>
      </p:pic>
      <p:pic>
        <p:nvPicPr>
          <p:cNvPr id="17" name="그림 16">
            <a:extLst>
              <a:ext uri="{FF2B5EF4-FFF2-40B4-BE49-F238E27FC236}">
                <a16:creationId xmlns:a16="http://schemas.microsoft.com/office/drawing/2014/main" id="{9C497BB2-9B8D-0BEF-01A4-877091D9F07F}"/>
              </a:ext>
            </a:extLst>
          </p:cNvPr>
          <p:cNvPicPr>
            <a:picLocks noChangeAspect="1"/>
          </p:cNvPicPr>
          <p:nvPr/>
        </p:nvPicPr>
        <p:blipFill>
          <a:blip r:embed="rId3"/>
          <a:stretch>
            <a:fillRect/>
          </a:stretch>
        </p:blipFill>
        <p:spPr>
          <a:xfrm>
            <a:off x="5919851" y="1674797"/>
            <a:ext cx="7711047" cy="4699822"/>
          </a:xfrm>
          <a:prstGeom prst="rect">
            <a:avLst/>
          </a:prstGeom>
          <a:ln w="57150">
            <a:solidFill>
              <a:schemeClr val="bg1"/>
            </a:solidFill>
          </a:ln>
        </p:spPr>
      </p:pic>
      <p:pic>
        <p:nvPicPr>
          <p:cNvPr id="19" name="그림 18">
            <a:extLst>
              <a:ext uri="{FF2B5EF4-FFF2-40B4-BE49-F238E27FC236}">
                <a16:creationId xmlns:a16="http://schemas.microsoft.com/office/drawing/2014/main" id="{EC3044A6-4705-74AC-659B-C23887F815CC}"/>
              </a:ext>
            </a:extLst>
          </p:cNvPr>
          <p:cNvPicPr>
            <a:picLocks noChangeAspect="1"/>
          </p:cNvPicPr>
          <p:nvPr/>
        </p:nvPicPr>
        <p:blipFill>
          <a:blip r:embed="rId4"/>
          <a:stretch>
            <a:fillRect/>
          </a:stretch>
        </p:blipFill>
        <p:spPr>
          <a:xfrm>
            <a:off x="4965650" y="6362700"/>
            <a:ext cx="8682963" cy="3795633"/>
          </a:xfrm>
          <a:prstGeom prst="rect">
            <a:avLst/>
          </a:prstGeom>
          <a:ln w="57150">
            <a:solidFill>
              <a:schemeClr val="bg1"/>
            </a:solidFill>
          </a:ln>
        </p:spPr>
      </p:pic>
      <p:pic>
        <p:nvPicPr>
          <p:cNvPr id="21" name="그림 20">
            <a:extLst>
              <a:ext uri="{FF2B5EF4-FFF2-40B4-BE49-F238E27FC236}">
                <a16:creationId xmlns:a16="http://schemas.microsoft.com/office/drawing/2014/main" id="{CC7883F5-DC59-12A0-3CAA-EC5763118516}"/>
              </a:ext>
            </a:extLst>
          </p:cNvPr>
          <p:cNvPicPr>
            <a:picLocks noChangeAspect="1"/>
          </p:cNvPicPr>
          <p:nvPr/>
        </p:nvPicPr>
        <p:blipFill>
          <a:blip r:embed="rId5"/>
          <a:srcRect t="48306" r="61045"/>
          <a:stretch>
            <a:fillRect/>
          </a:stretch>
        </p:blipFill>
        <p:spPr>
          <a:xfrm>
            <a:off x="969025" y="6975148"/>
            <a:ext cx="4237965" cy="2659253"/>
          </a:xfrm>
          <a:prstGeom prst="rect">
            <a:avLst/>
          </a:prstGeom>
          <a:ln w="57150">
            <a:solidFill>
              <a:schemeClr val="bg1"/>
            </a:solidFill>
          </a:ln>
        </p:spPr>
      </p:pic>
      <p:sp>
        <p:nvSpPr>
          <p:cNvPr id="5" name="사각형: 둥근 모서리 4">
            <a:extLst>
              <a:ext uri="{FF2B5EF4-FFF2-40B4-BE49-F238E27FC236}">
                <a16:creationId xmlns:a16="http://schemas.microsoft.com/office/drawing/2014/main" id="{29D1E181-A30A-6B54-530C-C85F541871FC}"/>
              </a:ext>
            </a:extLst>
          </p:cNvPr>
          <p:cNvSpPr/>
          <p:nvPr/>
        </p:nvSpPr>
        <p:spPr>
          <a:xfrm>
            <a:off x="762000" y="197033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6" name="사각형: 둥근 모서리 5">
            <a:extLst>
              <a:ext uri="{FF2B5EF4-FFF2-40B4-BE49-F238E27FC236}">
                <a16:creationId xmlns:a16="http://schemas.microsoft.com/office/drawing/2014/main" id="{606661B2-E9C9-8093-83F5-37616893BAFE}"/>
              </a:ext>
            </a:extLst>
          </p:cNvPr>
          <p:cNvSpPr/>
          <p:nvPr/>
        </p:nvSpPr>
        <p:spPr>
          <a:xfrm>
            <a:off x="12829956" y="647934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7" name="사각형: 둥근 모서리 6">
            <a:extLst>
              <a:ext uri="{FF2B5EF4-FFF2-40B4-BE49-F238E27FC236}">
                <a16:creationId xmlns:a16="http://schemas.microsoft.com/office/drawing/2014/main" id="{3ACFD333-F45F-3E80-5737-FF03C77D1E17}"/>
              </a:ext>
            </a:extLst>
          </p:cNvPr>
          <p:cNvSpPr/>
          <p:nvPr/>
        </p:nvSpPr>
        <p:spPr>
          <a:xfrm>
            <a:off x="2815428" y="798735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0" name="사각형: 둥근 모서리 9">
            <a:extLst>
              <a:ext uri="{FF2B5EF4-FFF2-40B4-BE49-F238E27FC236}">
                <a16:creationId xmlns:a16="http://schemas.microsoft.com/office/drawing/2014/main" id="{2F29AD90-221F-0868-4CDB-4053A2C75835}"/>
              </a:ext>
            </a:extLst>
          </p:cNvPr>
          <p:cNvSpPr/>
          <p:nvPr/>
        </p:nvSpPr>
        <p:spPr>
          <a:xfrm>
            <a:off x="902017" y="915693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11" name="사각형: 둥근 모서리 10">
            <a:extLst>
              <a:ext uri="{FF2B5EF4-FFF2-40B4-BE49-F238E27FC236}">
                <a16:creationId xmlns:a16="http://schemas.microsoft.com/office/drawing/2014/main" id="{6B36959A-47BE-8EC3-EC6F-AB600BDA4D2C}"/>
              </a:ext>
            </a:extLst>
          </p:cNvPr>
          <p:cNvSpPr/>
          <p:nvPr/>
        </p:nvSpPr>
        <p:spPr>
          <a:xfrm>
            <a:off x="3038287" y="917347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12" name="사각형: 둥근 모서리 11">
            <a:extLst>
              <a:ext uri="{FF2B5EF4-FFF2-40B4-BE49-F238E27FC236}">
                <a16:creationId xmlns:a16="http://schemas.microsoft.com/office/drawing/2014/main" id="{08C3560E-C12D-A049-04C3-87692DC21694}"/>
              </a:ext>
            </a:extLst>
          </p:cNvPr>
          <p:cNvSpPr/>
          <p:nvPr/>
        </p:nvSpPr>
        <p:spPr>
          <a:xfrm>
            <a:off x="9751763" y="671179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8</a:t>
            </a:r>
            <a:endParaRPr lang="ko-KR" altLang="en-US" dirty="0"/>
          </a:p>
        </p:txBody>
      </p:sp>
      <p:sp>
        <p:nvSpPr>
          <p:cNvPr id="13" name="사각형: 둥근 모서리 12">
            <a:extLst>
              <a:ext uri="{FF2B5EF4-FFF2-40B4-BE49-F238E27FC236}">
                <a16:creationId xmlns:a16="http://schemas.microsoft.com/office/drawing/2014/main" id="{60E78B17-EB59-09F7-0A62-FA3C16296856}"/>
              </a:ext>
            </a:extLst>
          </p:cNvPr>
          <p:cNvSpPr/>
          <p:nvPr/>
        </p:nvSpPr>
        <p:spPr>
          <a:xfrm>
            <a:off x="6618097" y="178598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4" name="사각형: 둥근 모서리 13">
            <a:extLst>
              <a:ext uri="{FF2B5EF4-FFF2-40B4-BE49-F238E27FC236}">
                <a16:creationId xmlns:a16="http://schemas.microsoft.com/office/drawing/2014/main" id="{2DEED873-29A9-5439-9479-31B4B5130A3F}"/>
              </a:ext>
            </a:extLst>
          </p:cNvPr>
          <p:cNvSpPr/>
          <p:nvPr/>
        </p:nvSpPr>
        <p:spPr>
          <a:xfrm>
            <a:off x="11506200" y="8724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5" name="사각형: 둥근 모서리 14">
            <a:extLst>
              <a:ext uri="{FF2B5EF4-FFF2-40B4-BE49-F238E27FC236}">
                <a16:creationId xmlns:a16="http://schemas.microsoft.com/office/drawing/2014/main" id="{3E287877-2F83-7414-E745-2BE871033790}"/>
              </a:ext>
            </a:extLst>
          </p:cNvPr>
          <p:cNvSpPr/>
          <p:nvPr/>
        </p:nvSpPr>
        <p:spPr>
          <a:xfrm>
            <a:off x="8100167" y="731075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9</a:t>
            </a:r>
          </a:p>
        </p:txBody>
      </p:sp>
      <p:sp>
        <p:nvSpPr>
          <p:cNvPr id="22" name="사각형: 둥근 모서리 21">
            <a:extLst>
              <a:ext uri="{FF2B5EF4-FFF2-40B4-BE49-F238E27FC236}">
                <a16:creationId xmlns:a16="http://schemas.microsoft.com/office/drawing/2014/main" id="{51AC50F0-A95F-6BF3-8E25-6A536F84161A}"/>
              </a:ext>
            </a:extLst>
          </p:cNvPr>
          <p:cNvSpPr/>
          <p:nvPr/>
        </p:nvSpPr>
        <p:spPr>
          <a:xfrm>
            <a:off x="10063905" y="777067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10</a:t>
            </a:r>
          </a:p>
        </p:txBody>
      </p:sp>
    </p:spTree>
    <p:extLst>
      <p:ext uri="{BB962C8B-B14F-4D97-AF65-F5344CB8AC3E}">
        <p14:creationId xmlns:p14="http://schemas.microsoft.com/office/powerpoint/2010/main" val="2694482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Grp="1" noRot="1" noChangeAspect="1" noMove="1" noResize="1" noEditPoints="1" noAdjustHandles="1" noChangeArrowheads="1" noChangeShapeType="1" noCrop="1"/>
          </p:cNvPicPr>
          <p:nvPr/>
        </p:nvPicPr>
        <p:blipFill>
          <a:blip r:embed="rId3"/>
          <a:stretch>
            <a:fillRect/>
          </a:stretch>
        </p:blipFill>
        <p:spPr>
          <a:xfrm rot="16200000">
            <a:off x="4000500" y="-4000500"/>
            <a:ext cx="10287000" cy="18288000"/>
          </a:xfrm>
          <a:prstGeom prst="rect">
            <a:avLst/>
          </a:prstGeom>
        </p:spPr>
      </p:pic>
      <p:sp>
        <p:nvSpPr>
          <p:cNvPr id="3" name="TextBox 3"/>
          <p:cNvSpPr txBox="1"/>
          <p:nvPr/>
        </p:nvSpPr>
        <p:spPr>
          <a:xfrm>
            <a:off x="990600" y="605865"/>
            <a:ext cx="16281400" cy="1066800"/>
          </a:xfrm>
          <a:prstGeom prst="rect">
            <a:avLst/>
          </a:prstGeom>
        </p:spPr>
        <p:txBody>
          <a:bodyPr lIns="0" tIns="0" rIns="0" bIns="0" rtlCol="0" anchor="ctr"/>
          <a:lstStyle/>
          <a:p>
            <a:pPr lvl="0" algn="l">
              <a:lnSpc>
                <a:spcPct val="99600"/>
              </a:lnSpc>
            </a:pPr>
            <a:r>
              <a:rPr lang="ko-KR" sz="6000" b="0" i="0" u="none" strike="noStrike" dirty="0">
                <a:solidFill>
                  <a:srgbClr val="2D2D2D"/>
                </a:solidFill>
                <a:ea typeface="Pretendard ExtraBold"/>
              </a:rPr>
              <a:t>프로젝트</a:t>
            </a:r>
            <a:r>
              <a:rPr lang="en-US" sz="6000" b="0" i="0" u="none" strike="noStrike" dirty="0">
                <a:solidFill>
                  <a:srgbClr val="2D2D2D"/>
                </a:solidFill>
                <a:latin typeface="Pretendard ExtraBold"/>
              </a:rPr>
              <a:t> </a:t>
            </a:r>
            <a:r>
              <a:rPr lang="ko-KR" sz="6000" b="0" i="0" u="none" strike="noStrike" dirty="0">
                <a:solidFill>
                  <a:srgbClr val="2D2D2D"/>
                </a:solidFill>
                <a:ea typeface="Pretendard ExtraBold"/>
              </a:rPr>
              <a:t>개요</a:t>
            </a:r>
          </a:p>
        </p:txBody>
      </p:sp>
      <p:pic>
        <p:nvPicPr>
          <p:cNvPr id="4" name="Picture 4"/>
          <p:cNvPicPr>
            <a:picLocks noChangeAspect="1"/>
          </p:cNvPicPr>
          <p:nvPr/>
        </p:nvPicPr>
        <p:blipFill>
          <a:blip r:embed="rId4"/>
          <a:stretch>
            <a:fillRect/>
          </a:stretch>
        </p:blipFill>
        <p:spPr>
          <a:xfrm>
            <a:off x="990600" y="2171700"/>
            <a:ext cx="16281400" cy="8115300"/>
          </a:xfrm>
          <a:prstGeom prst="rect">
            <a:avLst/>
          </a:prstGeom>
          <a:effectLst>
            <a:outerShdw blurRad="556992" dist="115053" dir="19620000">
              <a:srgbClr val="2D2D2D">
                <a:alpha val="14000"/>
              </a:srgbClr>
            </a:outerShdw>
          </a:effectLst>
        </p:spPr>
      </p:pic>
      <p:pic>
        <p:nvPicPr>
          <p:cNvPr id="5" name="Picture 5"/>
          <p:cNvPicPr>
            <a:picLocks noChangeAspect="1"/>
          </p:cNvPicPr>
          <p:nvPr/>
        </p:nvPicPr>
        <p:blipFill>
          <a:blip r:embed="rId5"/>
          <a:stretch>
            <a:fillRect/>
          </a:stretch>
        </p:blipFill>
        <p:spPr>
          <a:xfrm>
            <a:off x="1727200" y="2984500"/>
            <a:ext cx="4660900" cy="6616700"/>
          </a:xfrm>
          <a:prstGeom prst="rect">
            <a:avLst/>
          </a:prstGeom>
          <a:effectLst/>
        </p:spPr>
      </p:pic>
      <p:pic>
        <p:nvPicPr>
          <p:cNvPr id="6" name="Picture 6"/>
          <p:cNvPicPr>
            <a:picLocks noChangeAspect="1"/>
          </p:cNvPicPr>
          <p:nvPr/>
        </p:nvPicPr>
        <p:blipFill>
          <a:blip r:embed="rId6"/>
          <a:stretch>
            <a:fillRect/>
          </a:stretch>
        </p:blipFill>
        <p:spPr>
          <a:xfrm>
            <a:off x="3467100" y="3416300"/>
            <a:ext cx="1193800" cy="203200"/>
          </a:xfrm>
          <a:prstGeom prst="rect">
            <a:avLst/>
          </a:prstGeom>
          <a:effectLst>
            <a:outerShdw blurRad="1741" dir="2700000">
              <a:srgbClr val="F4F4F4">
                <a:alpha val="100000"/>
              </a:srgbClr>
            </a:outerShdw>
          </a:effectLst>
        </p:spPr>
      </p:pic>
      <p:pic>
        <p:nvPicPr>
          <p:cNvPr id="7" name="Picture 7"/>
          <p:cNvPicPr>
            <a:picLocks noChangeAspect="1"/>
          </p:cNvPicPr>
          <p:nvPr/>
        </p:nvPicPr>
        <p:blipFill>
          <a:blip r:embed="rId7"/>
          <a:stretch>
            <a:fillRect/>
          </a:stretch>
        </p:blipFill>
        <p:spPr>
          <a:xfrm>
            <a:off x="2108200" y="3873500"/>
            <a:ext cx="3911600" cy="1981200"/>
          </a:xfrm>
          <a:prstGeom prst="rect">
            <a:avLst/>
          </a:prstGeom>
        </p:spPr>
      </p:pic>
      <p:sp>
        <p:nvSpPr>
          <p:cNvPr id="8" name="TextBox 8"/>
          <p:cNvSpPr txBox="1"/>
          <p:nvPr/>
        </p:nvSpPr>
        <p:spPr>
          <a:xfrm>
            <a:off x="2387600" y="7124700"/>
            <a:ext cx="3390900" cy="1739900"/>
          </a:xfrm>
          <a:prstGeom prst="rect">
            <a:avLst/>
          </a:prstGeom>
        </p:spPr>
        <p:txBody>
          <a:bodyPr lIns="0" tIns="0" rIns="0" bIns="0" rtlCol="0" anchor="t"/>
          <a:lstStyle/>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동해안</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지역</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맛집</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정보</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집중</a:t>
            </a:r>
          </a:p>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사용자</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중심의</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리뷰</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시스템</a:t>
            </a:r>
          </a:p>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지역</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특산물</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문화</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소개</a:t>
            </a:r>
          </a:p>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여행객과</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현지인</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정보</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교류</a:t>
            </a:r>
          </a:p>
        </p:txBody>
      </p:sp>
      <p:sp>
        <p:nvSpPr>
          <p:cNvPr id="9" name="TextBox 9"/>
          <p:cNvSpPr txBox="1"/>
          <p:nvPr/>
        </p:nvSpPr>
        <p:spPr>
          <a:xfrm>
            <a:off x="2070100" y="6413500"/>
            <a:ext cx="3987800" cy="482600"/>
          </a:xfrm>
          <a:prstGeom prst="rect">
            <a:avLst/>
          </a:prstGeom>
        </p:spPr>
        <p:txBody>
          <a:bodyPr lIns="0" tIns="0" rIns="0" bIns="0" rtlCol="0" anchor="b"/>
          <a:lstStyle/>
          <a:p>
            <a:pPr lvl="0" algn="ctr">
              <a:lnSpc>
                <a:spcPct val="99600"/>
              </a:lnSpc>
            </a:pPr>
            <a:r>
              <a:rPr lang="ko-KR" sz="2700" b="0" i="0" u="none" strike="noStrike" dirty="0">
                <a:solidFill>
                  <a:srgbClr val="2D2D2D"/>
                </a:solidFill>
                <a:ea typeface="Pretendard Bold"/>
              </a:rPr>
              <a:t>지역</a:t>
            </a:r>
            <a:r>
              <a:rPr lang="en-US" sz="2700" b="0" i="0" u="none" strike="noStrike" dirty="0">
                <a:solidFill>
                  <a:srgbClr val="2D2D2D"/>
                </a:solidFill>
                <a:latin typeface="Pretendard Bold"/>
              </a:rPr>
              <a:t> </a:t>
            </a:r>
            <a:r>
              <a:rPr lang="ko-KR" sz="2700" b="0" i="0" u="none" strike="noStrike" dirty="0">
                <a:solidFill>
                  <a:srgbClr val="2D2D2D"/>
                </a:solidFill>
                <a:ea typeface="Pretendard Bold"/>
              </a:rPr>
              <a:t>음식점</a:t>
            </a:r>
            <a:r>
              <a:rPr lang="en-US" sz="2700" b="0" i="0" u="none" strike="noStrike" dirty="0">
                <a:solidFill>
                  <a:srgbClr val="2D2D2D"/>
                </a:solidFill>
                <a:latin typeface="Pretendard Bold"/>
              </a:rPr>
              <a:t> </a:t>
            </a:r>
            <a:r>
              <a:rPr lang="ko-KR" sz="2700" b="0" i="0" u="none" strike="noStrike" dirty="0">
                <a:solidFill>
                  <a:srgbClr val="2D2D2D"/>
                </a:solidFill>
                <a:ea typeface="Pretendard Bold"/>
              </a:rPr>
              <a:t>정보</a:t>
            </a:r>
            <a:r>
              <a:rPr lang="en-US" sz="2700" b="0" i="0" u="none" strike="noStrike" dirty="0">
                <a:solidFill>
                  <a:srgbClr val="2D2D2D"/>
                </a:solidFill>
                <a:latin typeface="Pretendard Bold"/>
              </a:rPr>
              <a:t> </a:t>
            </a:r>
            <a:r>
              <a:rPr lang="ko-KR" sz="2700" b="0" i="0" u="none" strike="noStrike" dirty="0">
                <a:solidFill>
                  <a:srgbClr val="2D2D2D"/>
                </a:solidFill>
                <a:ea typeface="Pretendard Bold"/>
              </a:rPr>
              <a:t>공유</a:t>
            </a:r>
            <a:r>
              <a:rPr lang="en-US" sz="2700" b="0" i="0" u="none" strike="noStrike" dirty="0">
                <a:solidFill>
                  <a:srgbClr val="2D2D2D"/>
                </a:solidFill>
                <a:latin typeface="Pretendard Bold"/>
              </a:rPr>
              <a:t> </a:t>
            </a:r>
            <a:r>
              <a:rPr lang="ko-KR" sz="2700" b="0" i="0" u="none" strike="noStrike" dirty="0">
                <a:solidFill>
                  <a:srgbClr val="2D2D2D"/>
                </a:solidFill>
                <a:ea typeface="Pretendard Bold"/>
              </a:rPr>
              <a:t>서비스</a:t>
            </a:r>
          </a:p>
        </p:txBody>
      </p:sp>
      <p:pic>
        <p:nvPicPr>
          <p:cNvPr id="10" name="Picture 10"/>
          <p:cNvPicPr>
            <a:picLocks noChangeAspect="1"/>
          </p:cNvPicPr>
          <p:nvPr/>
        </p:nvPicPr>
        <p:blipFill>
          <a:blip r:embed="rId5"/>
          <a:stretch>
            <a:fillRect/>
          </a:stretch>
        </p:blipFill>
        <p:spPr>
          <a:xfrm>
            <a:off x="6705600" y="2984500"/>
            <a:ext cx="4660900" cy="6616700"/>
          </a:xfrm>
          <a:prstGeom prst="rect">
            <a:avLst/>
          </a:prstGeom>
          <a:effectLst/>
        </p:spPr>
      </p:pic>
      <p:pic>
        <p:nvPicPr>
          <p:cNvPr id="11" name="Picture 11"/>
          <p:cNvPicPr>
            <a:picLocks noChangeAspect="1"/>
          </p:cNvPicPr>
          <p:nvPr/>
        </p:nvPicPr>
        <p:blipFill>
          <a:blip r:embed="rId8"/>
          <a:stretch>
            <a:fillRect/>
          </a:stretch>
        </p:blipFill>
        <p:spPr>
          <a:xfrm>
            <a:off x="7086600" y="3873500"/>
            <a:ext cx="3911600" cy="1981200"/>
          </a:xfrm>
          <a:prstGeom prst="rect">
            <a:avLst/>
          </a:prstGeom>
        </p:spPr>
      </p:pic>
      <p:pic>
        <p:nvPicPr>
          <p:cNvPr id="12" name="Picture 12"/>
          <p:cNvPicPr>
            <a:picLocks noChangeAspect="1"/>
          </p:cNvPicPr>
          <p:nvPr/>
        </p:nvPicPr>
        <p:blipFill>
          <a:blip r:embed="rId6"/>
          <a:stretch>
            <a:fillRect/>
          </a:stretch>
        </p:blipFill>
        <p:spPr>
          <a:xfrm>
            <a:off x="8445500" y="3416300"/>
            <a:ext cx="1193800" cy="203200"/>
          </a:xfrm>
          <a:prstGeom prst="rect">
            <a:avLst/>
          </a:prstGeom>
          <a:effectLst>
            <a:outerShdw blurRad="1741" dir="2700000">
              <a:srgbClr val="F4F4F4">
                <a:alpha val="100000"/>
              </a:srgbClr>
            </a:outerShdw>
          </a:effectLst>
        </p:spPr>
      </p:pic>
      <p:sp>
        <p:nvSpPr>
          <p:cNvPr id="13" name="TextBox 13"/>
          <p:cNvSpPr txBox="1"/>
          <p:nvPr/>
        </p:nvSpPr>
        <p:spPr>
          <a:xfrm>
            <a:off x="7010400" y="7124700"/>
            <a:ext cx="4343400" cy="1739900"/>
          </a:xfrm>
          <a:prstGeom prst="rect">
            <a:avLst/>
          </a:prstGeom>
        </p:spPr>
        <p:txBody>
          <a:bodyPr lIns="0" tIns="0" rIns="0" bIns="0" rtlCol="0" anchor="t"/>
          <a:lstStyle/>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고성에서</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부산까지</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주요</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도시</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포함</a:t>
            </a:r>
          </a:p>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여행지</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음식</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중심</a:t>
            </a:r>
          </a:p>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이달의</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지역</a:t>
            </a:r>
            <a:r>
              <a:rPr lang="en-US" altLang="ko-KR" sz="2200" b="0" i="0" u="none" strike="noStrike" dirty="0">
                <a:solidFill>
                  <a:srgbClr val="2D2D2D"/>
                </a:solidFill>
                <a:ea typeface="Pretendard Medium"/>
              </a:rPr>
              <a:t>, </a:t>
            </a:r>
            <a:r>
              <a:rPr lang="ko-KR" altLang="en-US" sz="2200" b="0" i="0" u="none" strike="noStrike" dirty="0">
                <a:solidFill>
                  <a:srgbClr val="2D2D2D"/>
                </a:solidFill>
                <a:ea typeface="Pretendard Medium"/>
              </a:rPr>
              <a:t>이 달의 게시글</a:t>
            </a:r>
            <a:r>
              <a:rPr lang="en-US" sz="2200" b="0" i="0" u="none" strike="noStrike" dirty="0">
                <a:solidFill>
                  <a:srgbClr val="2D2D2D"/>
                </a:solidFill>
                <a:latin typeface="Pretendard Medium"/>
              </a:rPr>
              <a:t> top10</a:t>
            </a:r>
          </a:p>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지역별</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맛집</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게시판</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목록</a:t>
            </a:r>
          </a:p>
        </p:txBody>
      </p:sp>
      <p:sp>
        <p:nvSpPr>
          <p:cNvPr id="14" name="TextBox 14"/>
          <p:cNvSpPr txBox="1"/>
          <p:nvPr/>
        </p:nvSpPr>
        <p:spPr>
          <a:xfrm>
            <a:off x="7048500" y="6413500"/>
            <a:ext cx="3987800" cy="482600"/>
          </a:xfrm>
          <a:prstGeom prst="rect">
            <a:avLst/>
          </a:prstGeom>
        </p:spPr>
        <p:txBody>
          <a:bodyPr lIns="0" tIns="0" rIns="0" bIns="0" rtlCol="0" anchor="b"/>
          <a:lstStyle/>
          <a:p>
            <a:pPr lvl="0" algn="ctr">
              <a:lnSpc>
                <a:spcPct val="99600"/>
              </a:lnSpc>
            </a:pPr>
            <a:r>
              <a:rPr lang="en-US" sz="2700" b="0" i="0" u="none" strike="noStrike">
                <a:solidFill>
                  <a:srgbClr val="2D2D2D"/>
                </a:solidFill>
                <a:latin typeface="Pretendard Bold"/>
              </a:rPr>
              <a:t>7</a:t>
            </a:r>
            <a:r>
              <a:rPr lang="ko-KR" sz="2700" b="0" i="0" u="none" strike="noStrike">
                <a:solidFill>
                  <a:srgbClr val="2D2D2D"/>
                </a:solidFill>
                <a:ea typeface="Pretendard Bold"/>
              </a:rPr>
              <a:t>번국도</a:t>
            </a:r>
            <a:r>
              <a:rPr lang="en-US" sz="2700" b="0" i="0" u="none" strike="noStrike">
                <a:solidFill>
                  <a:srgbClr val="2D2D2D"/>
                </a:solidFill>
                <a:latin typeface="Pretendard Bold"/>
              </a:rPr>
              <a:t>(</a:t>
            </a:r>
            <a:r>
              <a:rPr lang="ko-KR" sz="2700" b="0" i="0" u="none" strike="noStrike">
                <a:solidFill>
                  <a:srgbClr val="2D2D2D"/>
                </a:solidFill>
                <a:ea typeface="Pretendard Bold"/>
              </a:rPr>
              <a:t>동해안</a:t>
            </a:r>
            <a:r>
              <a:rPr lang="en-US" sz="2700" b="0" i="0" u="none" strike="noStrike">
                <a:solidFill>
                  <a:srgbClr val="2D2D2D"/>
                </a:solidFill>
                <a:latin typeface="Pretendard Bold"/>
              </a:rPr>
              <a:t>) </a:t>
            </a:r>
            <a:r>
              <a:rPr lang="ko-KR" sz="2700" b="0" i="0" u="none" strike="noStrike">
                <a:solidFill>
                  <a:srgbClr val="2D2D2D"/>
                </a:solidFill>
                <a:ea typeface="Pretendard Bold"/>
              </a:rPr>
              <a:t>맛집</a:t>
            </a:r>
            <a:r>
              <a:rPr lang="en-US" sz="2700" b="0" i="0" u="none" strike="noStrike">
                <a:solidFill>
                  <a:srgbClr val="2D2D2D"/>
                </a:solidFill>
                <a:latin typeface="Pretendard Bold"/>
              </a:rPr>
              <a:t> </a:t>
            </a:r>
            <a:r>
              <a:rPr lang="ko-KR" sz="2700" b="0" i="0" u="none" strike="noStrike">
                <a:solidFill>
                  <a:srgbClr val="2D2D2D"/>
                </a:solidFill>
                <a:ea typeface="Pretendard Bold"/>
              </a:rPr>
              <a:t>리스트</a:t>
            </a:r>
          </a:p>
        </p:txBody>
      </p:sp>
      <p:pic>
        <p:nvPicPr>
          <p:cNvPr id="15" name="Picture 15"/>
          <p:cNvPicPr>
            <a:picLocks noChangeAspect="1"/>
          </p:cNvPicPr>
          <p:nvPr/>
        </p:nvPicPr>
        <p:blipFill>
          <a:blip r:embed="rId5"/>
          <a:stretch>
            <a:fillRect/>
          </a:stretch>
        </p:blipFill>
        <p:spPr>
          <a:xfrm>
            <a:off x="11836400" y="2984500"/>
            <a:ext cx="4660900" cy="6616700"/>
          </a:xfrm>
          <a:prstGeom prst="rect">
            <a:avLst/>
          </a:prstGeom>
          <a:effectLst/>
        </p:spPr>
      </p:pic>
      <p:pic>
        <p:nvPicPr>
          <p:cNvPr id="16" name="Picture 16"/>
          <p:cNvPicPr>
            <a:picLocks noChangeAspect="1"/>
          </p:cNvPicPr>
          <p:nvPr/>
        </p:nvPicPr>
        <p:blipFill>
          <a:blip r:embed="rId9"/>
          <a:stretch>
            <a:fillRect/>
          </a:stretch>
        </p:blipFill>
        <p:spPr>
          <a:xfrm>
            <a:off x="12204700" y="3873500"/>
            <a:ext cx="3911600" cy="1981200"/>
          </a:xfrm>
          <a:prstGeom prst="rect">
            <a:avLst/>
          </a:prstGeom>
        </p:spPr>
      </p:pic>
      <p:pic>
        <p:nvPicPr>
          <p:cNvPr id="17" name="Picture 17"/>
          <p:cNvPicPr>
            <a:picLocks noChangeAspect="1"/>
          </p:cNvPicPr>
          <p:nvPr/>
        </p:nvPicPr>
        <p:blipFill>
          <a:blip r:embed="rId6"/>
          <a:stretch>
            <a:fillRect/>
          </a:stretch>
        </p:blipFill>
        <p:spPr>
          <a:xfrm>
            <a:off x="13563600" y="3416300"/>
            <a:ext cx="1193800" cy="203200"/>
          </a:xfrm>
          <a:prstGeom prst="rect">
            <a:avLst/>
          </a:prstGeom>
          <a:effectLst>
            <a:outerShdw blurRad="1741" dir="2700000">
              <a:srgbClr val="F4F4F4">
                <a:alpha val="100000"/>
              </a:srgbClr>
            </a:outerShdw>
          </a:effectLst>
        </p:spPr>
      </p:pic>
      <p:sp>
        <p:nvSpPr>
          <p:cNvPr id="19" name="TextBox 19"/>
          <p:cNvSpPr txBox="1"/>
          <p:nvPr/>
        </p:nvSpPr>
        <p:spPr>
          <a:xfrm>
            <a:off x="12204700" y="7124700"/>
            <a:ext cx="3975100" cy="1739900"/>
          </a:xfrm>
          <a:prstGeom prst="rect">
            <a:avLst/>
          </a:prstGeom>
        </p:spPr>
        <p:txBody>
          <a:bodyPr lIns="0" tIns="0" rIns="0" bIns="0" rtlCol="0" anchor="t"/>
          <a:lstStyle/>
          <a:p>
            <a:pPr marL="342900" lvl="0" indent="-342900" algn="l">
              <a:lnSpc>
                <a:spcPct val="132800"/>
              </a:lnSpc>
              <a:buClr>
                <a:srgbClr val="2D2D2D"/>
              </a:buClr>
              <a:buFont typeface="Arial"/>
              <a:buChar char="●"/>
            </a:pPr>
            <a:r>
              <a:rPr lang="en-US" sz="2200" b="0" i="0" u="none" strike="noStrike" dirty="0">
                <a:solidFill>
                  <a:srgbClr val="2D2D2D"/>
                </a:solidFill>
                <a:latin typeface="Pretendard Medium"/>
              </a:rPr>
              <a:t>AI </a:t>
            </a:r>
            <a:r>
              <a:rPr lang="ko-KR" sz="2200" b="0" i="0" u="none" strike="noStrike" dirty="0" err="1">
                <a:solidFill>
                  <a:srgbClr val="2D2D2D"/>
                </a:solidFill>
                <a:ea typeface="Pretendard Medium"/>
              </a:rPr>
              <a:t>챗</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기능</a:t>
            </a:r>
          </a:p>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사용자</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친화적</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인터페이스</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설계</a:t>
            </a:r>
          </a:p>
          <a:p>
            <a:pPr marL="342900" lvl="0" indent="-342900" algn="l">
              <a:lnSpc>
                <a:spcPct val="132800"/>
              </a:lnSpc>
              <a:buClr>
                <a:srgbClr val="2D2D2D"/>
              </a:buClr>
              <a:buFont typeface="Arial"/>
              <a:buChar char="●"/>
            </a:pPr>
            <a:r>
              <a:rPr lang="ko-KR" sz="2200" b="0" i="0" u="none" strike="noStrike" dirty="0">
                <a:solidFill>
                  <a:srgbClr val="2D2D2D"/>
                </a:solidFill>
                <a:ea typeface="Pretendard Medium"/>
              </a:rPr>
              <a:t>관리자</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철저한</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관리</a:t>
            </a:r>
            <a:r>
              <a:rPr lang="en-US" sz="2200" b="0" i="0" u="none" strike="noStrike" dirty="0">
                <a:solidFill>
                  <a:srgbClr val="2D2D2D"/>
                </a:solidFill>
                <a:latin typeface="Pretendard Medium"/>
              </a:rPr>
              <a:t> </a:t>
            </a:r>
            <a:r>
              <a:rPr lang="ko-KR" sz="2200" b="0" i="0" u="none" strike="noStrike" dirty="0">
                <a:solidFill>
                  <a:srgbClr val="2D2D2D"/>
                </a:solidFill>
                <a:ea typeface="Pretendard Medium"/>
              </a:rPr>
              <a:t>시스템</a:t>
            </a:r>
          </a:p>
        </p:txBody>
      </p:sp>
      <p:sp>
        <p:nvSpPr>
          <p:cNvPr id="20" name="TextBox 20"/>
          <p:cNvSpPr txBox="1"/>
          <p:nvPr/>
        </p:nvSpPr>
        <p:spPr>
          <a:xfrm>
            <a:off x="12179300" y="6413500"/>
            <a:ext cx="3987800" cy="482600"/>
          </a:xfrm>
          <a:prstGeom prst="rect">
            <a:avLst/>
          </a:prstGeom>
        </p:spPr>
        <p:txBody>
          <a:bodyPr lIns="0" tIns="0" rIns="0" bIns="0" rtlCol="0" anchor="b"/>
          <a:lstStyle/>
          <a:p>
            <a:pPr lvl="0" algn="ctr">
              <a:lnSpc>
                <a:spcPct val="99600"/>
              </a:lnSpc>
            </a:pPr>
            <a:r>
              <a:rPr lang="ko-KR" sz="2700" b="0" i="0" u="none" strike="noStrike">
                <a:solidFill>
                  <a:srgbClr val="2D2D2D"/>
                </a:solidFill>
                <a:ea typeface="Pretendard Bold"/>
              </a:rPr>
              <a:t>웹사이트</a:t>
            </a:r>
            <a:r>
              <a:rPr lang="en-US" sz="2700" b="0" i="0" u="none" strike="noStrike">
                <a:solidFill>
                  <a:srgbClr val="2D2D2D"/>
                </a:solidFill>
                <a:latin typeface="Pretendard Bold"/>
              </a:rPr>
              <a:t> </a:t>
            </a:r>
            <a:r>
              <a:rPr lang="ko-KR" sz="2700" b="0" i="0" u="none" strike="noStrike">
                <a:solidFill>
                  <a:srgbClr val="2D2D2D"/>
                </a:solidFill>
                <a:ea typeface="Pretendard Bold"/>
              </a:rPr>
              <a:t>구현</a:t>
            </a:r>
            <a:r>
              <a:rPr lang="en-US" sz="2700" b="0" i="0" u="none" strike="noStrike">
                <a:solidFill>
                  <a:srgbClr val="2D2D2D"/>
                </a:solidFill>
                <a:latin typeface="Pretendard Bold"/>
              </a:rPr>
              <a:t> </a:t>
            </a:r>
            <a:r>
              <a:rPr lang="ko-KR" sz="2700" b="0" i="0" u="none" strike="noStrike">
                <a:solidFill>
                  <a:srgbClr val="2D2D2D"/>
                </a:solidFill>
                <a:ea typeface="Pretendard Bold"/>
              </a:rPr>
              <a:t>프로젝트</a:t>
            </a:r>
          </a:p>
        </p:txBody>
      </p:sp>
      <p:sp>
        <p:nvSpPr>
          <p:cNvPr id="18" name="TextBox 3">
            <a:extLst>
              <a:ext uri="{FF2B5EF4-FFF2-40B4-BE49-F238E27FC236}">
                <a16:creationId xmlns:a16="http://schemas.microsoft.com/office/drawing/2014/main" id="{3D79A395-D3D1-8F08-A140-2ED7C3C57623}"/>
              </a:ext>
            </a:extLst>
          </p:cNvPr>
          <p:cNvSpPr txBox="1"/>
          <p:nvPr/>
        </p:nvSpPr>
        <p:spPr>
          <a:xfrm>
            <a:off x="990600" y="920750"/>
            <a:ext cx="16484599" cy="1066800"/>
          </a:xfrm>
          <a:prstGeom prst="rect">
            <a:avLst/>
          </a:prstGeom>
        </p:spPr>
        <p:txBody>
          <a:bodyPr lIns="0" tIns="0" rIns="0" bIns="0" rtlCol="0" anchor="ctr"/>
          <a:lstStyle/>
          <a:p>
            <a:pPr lvl="0" algn="l">
              <a:lnSpc>
                <a:spcPct val="99600"/>
              </a:lnSpc>
            </a:pPr>
            <a:endParaRPr lang="ko-KR" sz="6000" b="0" i="0" u="none" strike="noStrike" dirty="0">
              <a:solidFill>
                <a:srgbClr val="2D2D2D"/>
              </a:solidFill>
              <a:ea typeface="Pretendard Extra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4867-6117-D708-7CB7-7E53A1E2BD59}"/>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0485C469-4EE9-1BE5-422E-525369413FCC}"/>
              </a:ext>
            </a:extLst>
          </p:cNvPr>
          <p:cNvGraphicFramePr>
            <a:graphicFrameLocks noGrp="1"/>
          </p:cNvGraphicFramePr>
          <p:nvPr>
            <p:extLst>
              <p:ext uri="{D42A27DB-BD31-4B8C-83A1-F6EECF244321}">
                <p14:modId xmlns:p14="http://schemas.microsoft.com/office/powerpoint/2010/main" val="1208040480"/>
              </p:ext>
            </p:extLst>
          </p:nvPr>
        </p:nvGraphicFramePr>
        <p:xfrm>
          <a:off x="13639800" y="1662878"/>
          <a:ext cx="3929380" cy="5148316"/>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948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네비게이션 바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TOP10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r h="646249">
                <a:tc>
                  <a:txBody>
                    <a:bodyPr/>
                    <a:lstStyle/>
                    <a:p>
                      <a:pPr marL="0" lvl="1" indent="0" algn="ctr" defTabSz="914400">
                        <a:buFontTx/>
                        <a:buNone/>
                      </a:pPr>
                      <a:r>
                        <a:rP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이달의 여행지 버튼 클릭</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646249">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선정 지역 표시</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3853386"/>
                  </a:ext>
                </a:extLst>
              </a:tr>
              <a:tr h="646249">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유저 투표 안내</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3884909"/>
                  </a:ext>
                </a:extLst>
              </a:tr>
              <a:tr h="646249">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유저가 직접 다음달 여행지 선택</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4346205"/>
                  </a:ext>
                </a:extLst>
              </a:tr>
              <a:tr h="646249">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선택 후 투표하기 버튼 클릭</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23629532"/>
                  </a:ext>
                </a:extLst>
              </a:tr>
              <a:tr h="646249">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lvl="1" indent="0" algn="l" defTabSz="914400">
                        <a:lnSpc>
                          <a:spcPct val="150000"/>
                        </a:lnSpc>
                        <a:buFontTx/>
                        <a:buNone/>
                      </a:pPr>
                      <a:r>
                        <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투표 완료 </a:t>
                      </a:r>
                      <a:r>
                        <a:rPr lang="ko-KR" altLang="en-US" sz="1800" b="0" i="0" strike="noStrike" kern="1200" baseline="0" dirty="0" err="1">
                          <a:solidFill>
                            <a:schemeClr val="dk1"/>
                          </a:solidFill>
                          <a:latin typeface="Noto Sans KR" panose="020B0200000000000000" pitchFamily="50" charset="-127"/>
                          <a:ea typeface="Noto Sans KR" panose="020B0200000000000000" pitchFamily="50" charset="-127"/>
                          <a:sym typeface="맑은 고딕" charset="0"/>
                        </a:rPr>
                        <a:t>알림창</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8496969"/>
                  </a:ext>
                </a:extLst>
              </a:tr>
            </a:tbl>
          </a:graphicData>
        </a:graphic>
      </p:graphicFrame>
      <p:sp>
        <p:nvSpPr>
          <p:cNvPr id="2" name="TextBox 3">
            <a:extLst>
              <a:ext uri="{FF2B5EF4-FFF2-40B4-BE49-F238E27FC236}">
                <a16:creationId xmlns:a16="http://schemas.microsoft.com/office/drawing/2014/main" id="{F4FBBF5B-1D74-C094-1EB2-0D89DABEEFEE}"/>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en-US" altLang="ko-KR" sz="4000" dirty="0">
                <a:solidFill>
                  <a:srgbClr val="2D2D2D"/>
                </a:solidFill>
                <a:latin typeface="Noto Sans KR Black" panose="020B0200000000000000" pitchFamily="50" charset="-127"/>
                <a:ea typeface="Noto Sans KR Black" panose="020B0200000000000000" pitchFamily="50" charset="-127"/>
              </a:rPr>
              <a:t>TOP10 _</a:t>
            </a:r>
            <a:r>
              <a:rPr lang="ko-KR" altLang="en-US" sz="4000" dirty="0">
                <a:solidFill>
                  <a:srgbClr val="2D2D2D"/>
                </a:solidFill>
                <a:latin typeface="Noto Sans KR Black" panose="020B0200000000000000" pitchFamily="50" charset="-127"/>
                <a:ea typeface="Noto Sans KR Black" panose="020B0200000000000000" pitchFamily="50" charset="-127"/>
              </a:rPr>
              <a:t>이달의</a:t>
            </a:r>
            <a:r>
              <a:rPr lang="en-US" altLang="ko-KR" sz="4000" dirty="0">
                <a:solidFill>
                  <a:srgbClr val="2D2D2D"/>
                </a:solidFill>
                <a:latin typeface="Noto Sans KR Black" panose="020B0200000000000000" pitchFamily="50" charset="-127"/>
                <a:ea typeface="Noto Sans KR Black" panose="020B0200000000000000" pitchFamily="50" charset="-127"/>
              </a:rPr>
              <a:t> </a:t>
            </a:r>
            <a:r>
              <a:rPr lang="ko-KR" altLang="en-US" sz="4000" dirty="0">
                <a:solidFill>
                  <a:srgbClr val="2D2D2D"/>
                </a:solidFill>
                <a:latin typeface="Noto Sans KR Black" panose="020B0200000000000000" pitchFamily="50" charset="-127"/>
                <a:ea typeface="Noto Sans KR Black" panose="020B0200000000000000" pitchFamily="50" charset="-127"/>
              </a:rPr>
              <a:t>여행지</a:t>
            </a:r>
            <a:r>
              <a:rPr lang="en-US" altLang="ko-KR" sz="4000" dirty="0">
                <a:solidFill>
                  <a:srgbClr val="2D2D2D"/>
                </a:solidFill>
                <a:latin typeface="Noto Sans KR Black" panose="020B0200000000000000" pitchFamily="50" charset="-127"/>
                <a:ea typeface="Noto Sans KR Black" panose="020B0200000000000000" pitchFamily="50" charset="-127"/>
              </a:rPr>
              <a:t> </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6" name="그림 5">
            <a:extLst>
              <a:ext uri="{FF2B5EF4-FFF2-40B4-BE49-F238E27FC236}">
                <a16:creationId xmlns:a16="http://schemas.microsoft.com/office/drawing/2014/main" id="{6A7D5A8E-8C18-0B30-A150-8739CAA44C3F}"/>
              </a:ext>
            </a:extLst>
          </p:cNvPr>
          <p:cNvPicPr>
            <a:picLocks noChangeAspect="1"/>
          </p:cNvPicPr>
          <p:nvPr/>
        </p:nvPicPr>
        <p:blipFill>
          <a:blip r:embed="rId2"/>
          <a:stretch>
            <a:fillRect/>
          </a:stretch>
        </p:blipFill>
        <p:spPr>
          <a:xfrm>
            <a:off x="969025" y="1662878"/>
            <a:ext cx="1143160" cy="6544588"/>
          </a:xfrm>
          <a:prstGeom prst="rect">
            <a:avLst/>
          </a:prstGeom>
        </p:spPr>
      </p:pic>
      <p:pic>
        <p:nvPicPr>
          <p:cNvPr id="11" name="그림 10">
            <a:extLst>
              <a:ext uri="{FF2B5EF4-FFF2-40B4-BE49-F238E27FC236}">
                <a16:creationId xmlns:a16="http://schemas.microsoft.com/office/drawing/2014/main" id="{7E62A81A-C245-4A90-FFD0-923E1AF94D16}"/>
              </a:ext>
            </a:extLst>
          </p:cNvPr>
          <p:cNvPicPr>
            <a:picLocks noChangeAspect="1"/>
          </p:cNvPicPr>
          <p:nvPr/>
        </p:nvPicPr>
        <p:blipFill>
          <a:blip r:embed="rId3"/>
          <a:stretch>
            <a:fillRect/>
          </a:stretch>
        </p:blipFill>
        <p:spPr>
          <a:xfrm>
            <a:off x="2245933" y="1658358"/>
            <a:ext cx="6440867" cy="1825457"/>
          </a:xfrm>
          <a:prstGeom prst="rect">
            <a:avLst/>
          </a:prstGeom>
        </p:spPr>
      </p:pic>
      <p:pic>
        <p:nvPicPr>
          <p:cNvPr id="13" name="그림 12">
            <a:extLst>
              <a:ext uri="{FF2B5EF4-FFF2-40B4-BE49-F238E27FC236}">
                <a16:creationId xmlns:a16="http://schemas.microsoft.com/office/drawing/2014/main" id="{78130971-4D00-01B8-CC4C-7B21630847D4}"/>
              </a:ext>
            </a:extLst>
          </p:cNvPr>
          <p:cNvPicPr>
            <a:picLocks noChangeAspect="1"/>
          </p:cNvPicPr>
          <p:nvPr/>
        </p:nvPicPr>
        <p:blipFill>
          <a:blip r:embed="rId4"/>
          <a:stretch>
            <a:fillRect/>
          </a:stretch>
        </p:blipFill>
        <p:spPr>
          <a:xfrm>
            <a:off x="2245933" y="3634546"/>
            <a:ext cx="10708067" cy="4709939"/>
          </a:xfrm>
          <a:prstGeom prst="rect">
            <a:avLst/>
          </a:prstGeom>
        </p:spPr>
      </p:pic>
      <p:sp>
        <p:nvSpPr>
          <p:cNvPr id="3" name="사각형: 둥근 모서리 2">
            <a:extLst>
              <a:ext uri="{FF2B5EF4-FFF2-40B4-BE49-F238E27FC236}">
                <a16:creationId xmlns:a16="http://schemas.microsoft.com/office/drawing/2014/main" id="{6CF579E5-5D09-08AC-3F47-B1FFB7CDEA82}"/>
              </a:ext>
            </a:extLst>
          </p:cNvPr>
          <p:cNvSpPr/>
          <p:nvPr/>
        </p:nvSpPr>
        <p:spPr>
          <a:xfrm>
            <a:off x="3271907" y="172778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4" name="사각형: 둥근 모서리 13">
            <a:extLst>
              <a:ext uri="{FF2B5EF4-FFF2-40B4-BE49-F238E27FC236}">
                <a16:creationId xmlns:a16="http://schemas.microsoft.com/office/drawing/2014/main" id="{92D8E090-3A9D-70C8-E4A9-7C910C396176}"/>
              </a:ext>
            </a:extLst>
          </p:cNvPr>
          <p:cNvSpPr/>
          <p:nvPr/>
        </p:nvSpPr>
        <p:spPr>
          <a:xfrm>
            <a:off x="4316106" y="292278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5" name="사각형: 둥근 모서리 14">
            <a:extLst>
              <a:ext uri="{FF2B5EF4-FFF2-40B4-BE49-F238E27FC236}">
                <a16:creationId xmlns:a16="http://schemas.microsoft.com/office/drawing/2014/main" id="{EDD9D8EE-153C-3D00-6EB4-C70381BBB873}"/>
              </a:ext>
            </a:extLst>
          </p:cNvPr>
          <p:cNvSpPr/>
          <p:nvPr/>
        </p:nvSpPr>
        <p:spPr>
          <a:xfrm>
            <a:off x="5595124" y="368944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8" name="사각형: 둥근 모서리 17">
            <a:extLst>
              <a:ext uri="{FF2B5EF4-FFF2-40B4-BE49-F238E27FC236}">
                <a16:creationId xmlns:a16="http://schemas.microsoft.com/office/drawing/2014/main" id="{B4C5B891-B697-21D0-CAA7-5702C75B75F9}"/>
              </a:ext>
            </a:extLst>
          </p:cNvPr>
          <p:cNvSpPr/>
          <p:nvPr/>
        </p:nvSpPr>
        <p:spPr>
          <a:xfrm>
            <a:off x="10896600" y="65151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9" name="사각형: 둥근 모서리 18">
            <a:extLst>
              <a:ext uri="{FF2B5EF4-FFF2-40B4-BE49-F238E27FC236}">
                <a16:creationId xmlns:a16="http://schemas.microsoft.com/office/drawing/2014/main" id="{E61ED3DF-B819-04C3-B0AE-427D1A1E8CA4}"/>
              </a:ext>
            </a:extLst>
          </p:cNvPr>
          <p:cNvSpPr/>
          <p:nvPr/>
        </p:nvSpPr>
        <p:spPr>
          <a:xfrm>
            <a:off x="9296400" y="72771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20" name="직사각형 19">
            <a:extLst>
              <a:ext uri="{FF2B5EF4-FFF2-40B4-BE49-F238E27FC236}">
                <a16:creationId xmlns:a16="http://schemas.microsoft.com/office/drawing/2014/main" id="{8272DE41-3AFF-7A63-A969-8AF390D7C30B}"/>
              </a:ext>
            </a:extLst>
          </p:cNvPr>
          <p:cNvSpPr/>
          <p:nvPr/>
        </p:nvSpPr>
        <p:spPr>
          <a:xfrm>
            <a:off x="969025" y="3076101"/>
            <a:ext cx="1012175" cy="8612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B2731F91-EE94-83DF-AF22-F23FBECC5EE0}"/>
              </a:ext>
            </a:extLst>
          </p:cNvPr>
          <p:cNvSpPr/>
          <p:nvPr/>
        </p:nvSpPr>
        <p:spPr>
          <a:xfrm>
            <a:off x="699696" y="28282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pic>
        <p:nvPicPr>
          <p:cNvPr id="22" name="그림 21">
            <a:extLst>
              <a:ext uri="{FF2B5EF4-FFF2-40B4-BE49-F238E27FC236}">
                <a16:creationId xmlns:a16="http://schemas.microsoft.com/office/drawing/2014/main" id="{860AEA8E-3467-4291-AF15-21B57BEB1580}"/>
              </a:ext>
            </a:extLst>
          </p:cNvPr>
          <p:cNvPicPr>
            <a:picLocks noChangeAspect="1"/>
          </p:cNvPicPr>
          <p:nvPr/>
        </p:nvPicPr>
        <p:blipFill>
          <a:blip r:embed="rId5"/>
          <a:stretch>
            <a:fillRect/>
          </a:stretch>
        </p:blipFill>
        <p:spPr>
          <a:xfrm>
            <a:off x="7040816" y="8104635"/>
            <a:ext cx="5303584" cy="1921196"/>
          </a:xfrm>
          <a:prstGeom prst="rect">
            <a:avLst/>
          </a:prstGeom>
        </p:spPr>
      </p:pic>
      <p:sp>
        <p:nvSpPr>
          <p:cNvPr id="27" name="사각형: 둥근 모서리 26">
            <a:extLst>
              <a:ext uri="{FF2B5EF4-FFF2-40B4-BE49-F238E27FC236}">
                <a16:creationId xmlns:a16="http://schemas.microsoft.com/office/drawing/2014/main" id="{7C2C4CA2-9884-186B-4C89-0B9B681349FF}"/>
              </a:ext>
            </a:extLst>
          </p:cNvPr>
          <p:cNvSpPr/>
          <p:nvPr/>
        </p:nvSpPr>
        <p:spPr>
          <a:xfrm>
            <a:off x="6701364" y="834448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cxnSp>
        <p:nvCxnSpPr>
          <p:cNvPr id="28" name="직선 연결선 27">
            <a:extLst>
              <a:ext uri="{FF2B5EF4-FFF2-40B4-BE49-F238E27FC236}">
                <a16:creationId xmlns:a16="http://schemas.microsoft.com/office/drawing/2014/main" id="{ED80AC16-7A29-8922-F3DC-0522AC5BE093}"/>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8386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8210-B9E2-10ED-1679-39725737B0B4}"/>
            </a:ext>
          </a:extLst>
        </p:cNvPr>
        <p:cNvGrpSpPr/>
        <p:nvPr/>
      </p:nvGrpSpPr>
      <p:grpSpPr>
        <a:xfrm>
          <a:off x="0" y="0"/>
          <a:ext cx="0" cy="0"/>
          <a:chOff x="0" y="0"/>
          <a:chExt cx="0" cy="0"/>
        </a:xfrm>
      </p:grpSpPr>
      <p:pic>
        <p:nvPicPr>
          <p:cNvPr id="26" name="그림 25">
            <a:extLst>
              <a:ext uri="{FF2B5EF4-FFF2-40B4-BE49-F238E27FC236}">
                <a16:creationId xmlns:a16="http://schemas.microsoft.com/office/drawing/2014/main" id="{ADD10A0C-02BB-372F-E8C2-1D21F3C9D2D2}"/>
              </a:ext>
            </a:extLst>
          </p:cNvPr>
          <p:cNvPicPr>
            <a:picLocks noChangeAspect="1"/>
          </p:cNvPicPr>
          <p:nvPr/>
        </p:nvPicPr>
        <p:blipFill>
          <a:blip r:embed="rId2"/>
          <a:stretch>
            <a:fillRect/>
          </a:stretch>
        </p:blipFill>
        <p:spPr>
          <a:xfrm>
            <a:off x="969025" y="1943100"/>
            <a:ext cx="12362191" cy="5835682"/>
          </a:xfrm>
          <a:prstGeom prst="rect">
            <a:avLst/>
          </a:prstGeom>
        </p:spPr>
      </p:pic>
      <p:graphicFrame>
        <p:nvGraphicFramePr>
          <p:cNvPr id="8" name="표 3">
            <a:extLst>
              <a:ext uri="{FF2B5EF4-FFF2-40B4-BE49-F238E27FC236}">
                <a16:creationId xmlns:a16="http://schemas.microsoft.com/office/drawing/2014/main" id="{A53F4374-CE5D-EECD-16CE-0750A5F281AF}"/>
              </a:ext>
            </a:extLst>
          </p:cNvPr>
          <p:cNvGraphicFramePr>
            <a:graphicFrameLocks noGrp="1"/>
          </p:cNvGraphicFramePr>
          <p:nvPr>
            <p:extLst>
              <p:ext uri="{D42A27DB-BD31-4B8C-83A1-F6EECF244321}">
                <p14:modId xmlns:p14="http://schemas.microsoft.com/office/powerpoint/2010/main" val="673648908"/>
              </p:ext>
            </p:extLst>
          </p:nvPr>
        </p:nvGraphicFramePr>
        <p:xfrm>
          <a:off x="13716000" y="1943100"/>
          <a:ext cx="3929380" cy="1707907"/>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1131917">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투표한 후 투표 완료 버튼으로 변경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2" name="TextBox 3">
            <a:extLst>
              <a:ext uri="{FF2B5EF4-FFF2-40B4-BE49-F238E27FC236}">
                <a16:creationId xmlns:a16="http://schemas.microsoft.com/office/drawing/2014/main" id="{CDB4E117-22C2-0D20-C1CE-04DF5403186F}"/>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en-US" altLang="ko-KR" sz="4000" dirty="0">
                <a:solidFill>
                  <a:srgbClr val="2D2D2D"/>
                </a:solidFill>
                <a:latin typeface="Noto Sans KR Black" panose="020B0200000000000000" pitchFamily="50" charset="-127"/>
                <a:ea typeface="Noto Sans KR Black" panose="020B0200000000000000" pitchFamily="50" charset="-127"/>
              </a:rPr>
              <a:t>TOP10 _</a:t>
            </a:r>
            <a:r>
              <a:rPr lang="ko-KR" altLang="en-US" sz="4000" dirty="0">
                <a:solidFill>
                  <a:srgbClr val="2D2D2D"/>
                </a:solidFill>
                <a:latin typeface="Noto Sans KR Black" panose="020B0200000000000000" pitchFamily="50" charset="-127"/>
                <a:ea typeface="Noto Sans KR Black" panose="020B0200000000000000" pitchFamily="50" charset="-127"/>
              </a:rPr>
              <a:t>이달의</a:t>
            </a:r>
            <a:r>
              <a:rPr lang="en-US" altLang="ko-KR" sz="4000" dirty="0">
                <a:solidFill>
                  <a:srgbClr val="2D2D2D"/>
                </a:solidFill>
                <a:latin typeface="Noto Sans KR Black" panose="020B0200000000000000" pitchFamily="50" charset="-127"/>
                <a:ea typeface="Noto Sans KR Black" panose="020B0200000000000000" pitchFamily="50" charset="-127"/>
              </a:rPr>
              <a:t> </a:t>
            </a:r>
            <a:r>
              <a:rPr lang="ko-KR" altLang="en-US" sz="4000" dirty="0">
                <a:solidFill>
                  <a:srgbClr val="2D2D2D"/>
                </a:solidFill>
                <a:latin typeface="Noto Sans KR Black" panose="020B0200000000000000" pitchFamily="50" charset="-127"/>
                <a:ea typeface="Noto Sans KR Black" panose="020B0200000000000000" pitchFamily="50" charset="-127"/>
              </a:rPr>
              <a:t>여행지 투표 완료</a:t>
            </a:r>
            <a:r>
              <a:rPr lang="en-US" altLang="ko-KR" sz="4000" dirty="0">
                <a:solidFill>
                  <a:srgbClr val="2D2D2D"/>
                </a:solidFill>
                <a:latin typeface="Noto Sans KR Black" panose="020B0200000000000000" pitchFamily="50" charset="-127"/>
                <a:ea typeface="Noto Sans KR Black" panose="020B0200000000000000" pitchFamily="50" charset="-127"/>
              </a:rPr>
              <a:t> </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sp>
        <p:nvSpPr>
          <p:cNvPr id="9" name="사각형: 둥근 모서리 8">
            <a:extLst>
              <a:ext uri="{FF2B5EF4-FFF2-40B4-BE49-F238E27FC236}">
                <a16:creationId xmlns:a16="http://schemas.microsoft.com/office/drawing/2014/main" id="{2BE8D505-070B-19FF-2550-63F37FD07901}"/>
              </a:ext>
            </a:extLst>
          </p:cNvPr>
          <p:cNvSpPr/>
          <p:nvPr/>
        </p:nvSpPr>
        <p:spPr>
          <a:xfrm>
            <a:off x="9055761" y="616494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cxnSp>
        <p:nvCxnSpPr>
          <p:cNvPr id="4" name="직선 연결선 3">
            <a:extLst>
              <a:ext uri="{FF2B5EF4-FFF2-40B4-BE49-F238E27FC236}">
                <a16:creationId xmlns:a16="http://schemas.microsoft.com/office/drawing/2014/main" id="{8E6FE3EB-56A6-00E9-ABD5-3362F2A18343}"/>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8731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E2464-AF28-BA06-A4CF-164B0E435B23}"/>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1194D8E1-F8A8-9C12-4CB6-5BE3F11D90BA}"/>
              </a:ext>
            </a:extLst>
          </p:cNvPr>
          <p:cNvGraphicFramePr>
            <a:graphicFrameLocks noGrp="1"/>
          </p:cNvGraphicFramePr>
          <p:nvPr>
            <p:extLst>
              <p:ext uri="{D42A27DB-BD31-4B8C-83A1-F6EECF244321}">
                <p14:modId xmlns:p14="http://schemas.microsoft.com/office/powerpoint/2010/main" val="37773991"/>
              </p:ext>
            </p:extLst>
          </p:nvPr>
        </p:nvGraphicFramePr>
        <p:xfrm>
          <a:off x="13716000" y="1943100"/>
          <a:ext cx="3929380" cy="296282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투표 진행 상황 버튼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이동</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이달의 선정지 표시</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8756281"/>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투표 현황 그래프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3292514026"/>
                  </a:ext>
                </a:extLst>
              </a:tr>
            </a:tbl>
          </a:graphicData>
        </a:graphic>
      </p:graphicFrame>
      <p:sp>
        <p:nvSpPr>
          <p:cNvPr id="2" name="TextBox 3">
            <a:extLst>
              <a:ext uri="{FF2B5EF4-FFF2-40B4-BE49-F238E27FC236}">
                <a16:creationId xmlns:a16="http://schemas.microsoft.com/office/drawing/2014/main" id="{ACED2C71-8C7B-01B2-0EC7-4A2E51DB140D}"/>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en-US" altLang="ko-KR" sz="4000" dirty="0">
                <a:solidFill>
                  <a:srgbClr val="2D2D2D"/>
                </a:solidFill>
                <a:latin typeface="Noto Sans KR Black" panose="020B0200000000000000" pitchFamily="50" charset="-127"/>
                <a:ea typeface="Noto Sans KR Black" panose="020B0200000000000000" pitchFamily="50" charset="-127"/>
              </a:rPr>
              <a:t>TOP10 _</a:t>
            </a:r>
            <a:r>
              <a:rPr lang="ko-KR" altLang="en-US" sz="4000" dirty="0">
                <a:solidFill>
                  <a:srgbClr val="2D2D2D"/>
                </a:solidFill>
                <a:latin typeface="Noto Sans KR Black" panose="020B0200000000000000" pitchFamily="50" charset="-127"/>
                <a:ea typeface="Noto Sans KR Black" panose="020B0200000000000000" pitchFamily="50" charset="-127"/>
              </a:rPr>
              <a:t>투표 진행 상황</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4" name="그림 3">
            <a:extLst>
              <a:ext uri="{FF2B5EF4-FFF2-40B4-BE49-F238E27FC236}">
                <a16:creationId xmlns:a16="http://schemas.microsoft.com/office/drawing/2014/main" id="{E4BE84D1-5CAD-9F10-49DC-C9FFB79E29AF}"/>
              </a:ext>
            </a:extLst>
          </p:cNvPr>
          <p:cNvPicPr>
            <a:picLocks noChangeAspect="1"/>
          </p:cNvPicPr>
          <p:nvPr/>
        </p:nvPicPr>
        <p:blipFill>
          <a:blip r:embed="rId2"/>
          <a:stretch>
            <a:fillRect/>
          </a:stretch>
        </p:blipFill>
        <p:spPr>
          <a:xfrm>
            <a:off x="969025" y="1943100"/>
            <a:ext cx="6077798" cy="1114581"/>
          </a:xfrm>
          <a:prstGeom prst="rect">
            <a:avLst/>
          </a:prstGeom>
        </p:spPr>
      </p:pic>
      <p:pic>
        <p:nvPicPr>
          <p:cNvPr id="6" name="그림 5">
            <a:extLst>
              <a:ext uri="{FF2B5EF4-FFF2-40B4-BE49-F238E27FC236}">
                <a16:creationId xmlns:a16="http://schemas.microsoft.com/office/drawing/2014/main" id="{9024589D-0209-73F1-5317-AACA38FA633C}"/>
              </a:ext>
            </a:extLst>
          </p:cNvPr>
          <p:cNvPicPr>
            <a:picLocks noChangeAspect="1"/>
          </p:cNvPicPr>
          <p:nvPr/>
        </p:nvPicPr>
        <p:blipFill>
          <a:blip r:embed="rId3"/>
          <a:stretch>
            <a:fillRect/>
          </a:stretch>
        </p:blipFill>
        <p:spPr>
          <a:xfrm>
            <a:off x="969025" y="3162300"/>
            <a:ext cx="11680175" cy="6886474"/>
          </a:xfrm>
          <a:prstGeom prst="rect">
            <a:avLst/>
          </a:prstGeom>
        </p:spPr>
      </p:pic>
      <p:pic>
        <p:nvPicPr>
          <p:cNvPr id="10" name="그림 9">
            <a:extLst>
              <a:ext uri="{FF2B5EF4-FFF2-40B4-BE49-F238E27FC236}">
                <a16:creationId xmlns:a16="http://schemas.microsoft.com/office/drawing/2014/main" id="{34C4DDF2-E149-CB80-25AA-197F5C9D6D48}"/>
              </a:ext>
            </a:extLst>
          </p:cNvPr>
          <p:cNvPicPr>
            <a:picLocks noChangeAspect="1"/>
          </p:cNvPicPr>
          <p:nvPr/>
        </p:nvPicPr>
        <p:blipFill>
          <a:blip r:embed="rId4"/>
          <a:stretch>
            <a:fillRect/>
          </a:stretch>
        </p:blipFill>
        <p:spPr>
          <a:xfrm>
            <a:off x="9110072" y="2276522"/>
            <a:ext cx="2972215" cy="1562318"/>
          </a:xfrm>
          <a:prstGeom prst="rect">
            <a:avLst/>
          </a:prstGeom>
        </p:spPr>
      </p:pic>
      <p:sp>
        <p:nvSpPr>
          <p:cNvPr id="11" name="직사각형 10">
            <a:extLst>
              <a:ext uri="{FF2B5EF4-FFF2-40B4-BE49-F238E27FC236}">
                <a16:creationId xmlns:a16="http://schemas.microsoft.com/office/drawing/2014/main" id="{2AAFF5FC-3447-60DC-4D55-2FBF16C62892}"/>
              </a:ext>
            </a:extLst>
          </p:cNvPr>
          <p:cNvSpPr/>
          <p:nvPr/>
        </p:nvSpPr>
        <p:spPr>
          <a:xfrm>
            <a:off x="9110072" y="2276522"/>
            <a:ext cx="2972215" cy="15623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B3E030A7-DB2C-7B6A-B394-C7701C13DACB}"/>
              </a:ext>
            </a:extLst>
          </p:cNvPr>
          <p:cNvSpPr/>
          <p:nvPr/>
        </p:nvSpPr>
        <p:spPr>
          <a:xfrm>
            <a:off x="2667000" y="1869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BE17BF0B-1AA4-832D-271F-6887E89B15A1}"/>
              </a:ext>
            </a:extLst>
          </p:cNvPr>
          <p:cNvSpPr/>
          <p:nvPr/>
        </p:nvSpPr>
        <p:spPr>
          <a:xfrm>
            <a:off x="8826297" y="208706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3" name="사각형: 둥근 모서리 12">
            <a:extLst>
              <a:ext uri="{FF2B5EF4-FFF2-40B4-BE49-F238E27FC236}">
                <a16:creationId xmlns:a16="http://schemas.microsoft.com/office/drawing/2014/main" id="{7CDA2ACF-2533-46E7-6B41-9FE9FDA36124}"/>
              </a:ext>
            </a:extLst>
          </p:cNvPr>
          <p:cNvSpPr/>
          <p:nvPr/>
        </p:nvSpPr>
        <p:spPr>
          <a:xfrm>
            <a:off x="4494391" y="315520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cxnSp>
        <p:nvCxnSpPr>
          <p:cNvPr id="14" name="직선 연결선 13">
            <a:extLst>
              <a:ext uri="{FF2B5EF4-FFF2-40B4-BE49-F238E27FC236}">
                <a16:creationId xmlns:a16="http://schemas.microsoft.com/office/drawing/2014/main" id="{B9E29511-14F6-6963-6CE8-367C7993A295}"/>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0553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0B86-70F7-A671-F799-5E61170AA7B9}"/>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D014B934-0A9C-CD31-0F30-4A589B323F72}"/>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en-US" altLang="ko-KR" sz="4000" dirty="0">
                <a:solidFill>
                  <a:srgbClr val="2D2D2D"/>
                </a:solidFill>
                <a:latin typeface="Noto Sans KR Black" panose="020B0200000000000000" pitchFamily="50" charset="-127"/>
                <a:ea typeface="Noto Sans KR Black" panose="020B0200000000000000" pitchFamily="50" charset="-127"/>
              </a:rPr>
              <a:t>TOP10 _</a:t>
            </a:r>
            <a:r>
              <a:rPr lang="ko-KR" altLang="en-US" sz="4000" dirty="0">
                <a:solidFill>
                  <a:srgbClr val="2D2D2D"/>
                </a:solidFill>
                <a:latin typeface="Noto Sans KR Black" panose="020B0200000000000000" pitchFamily="50" charset="-127"/>
                <a:ea typeface="Noto Sans KR Black" panose="020B0200000000000000" pitchFamily="50" charset="-127"/>
              </a:rPr>
              <a:t>이달의 게시물</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5" name="그림 4">
            <a:extLst>
              <a:ext uri="{FF2B5EF4-FFF2-40B4-BE49-F238E27FC236}">
                <a16:creationId xmlns:a16="http://schemas.microsoft.com/office/drawing/2014/main" id="{6A2D4D80-1D2B-F413-ECC5-A533D9E4C444}"/>
              </a:ext>
            </a:extLst>
          </p:cNvPr>
          <p:cNvPicPr>
            <a:picLocks noChangeAspect="1"/>
          </p:cNvPicPr>
          <p:nvPr/>
        </p:nvPicPr>
        <p:blipFill>
          <a:blip r:embed="rId2"/>
          <a:srcRect l="31742"/>
          <a:stretch>
            <a:fillRect/>
          </a:stretch>
        </p:blipFill>
        <p:spPr>
          <a:xfrm>
            <a:off x="969024" y="2023281"/>
            <a:ext cx="4070523" cy="914528"/>
          </a:xfrm>
          <a:prstGeom prst="rect">
            <a:avLst/>
          </a:prstGeom>
        </p:spPr>
      </p:pic>
      <p:sp>
        <p:nvSpPr>
          <p:cNvPr id="9" name="사각형: 둥근 모서리 8">
            <a:extLst>
              <a:ext uri="{FF2B5EF4-FFF2-40B4-BE49-F238E27FC236}">
                <a16:creationId xmlns:a16="http://schemas.microsoft.com/office/drawing/2014/main" id="{6619989B-FBB9-D37F-059D-4CEA9398ED60}"/>
              </a:ext>
            </a:extLst>
          </p:cNvPr>
          <p:cNvSpPr/>
          <p:nvPr/>
        </p:nvSpPr>
        <p:spPr>
          <a:xfrm>
            <a:off x="2895600" y="193274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cxnSp>
        <p:nvCxnSpPr>
          <p:cNvPr id="7" name="직선 연결선 6">
            <a:extLst>
              <a:ext uri="{FF2B5EF4-FFF2-40B4-BE49-F238E27FC236}">
                <a16:creationId xmlns:a16="http://schemas.microsoft.com/office/drawing/2014/main" id="{35AC82CA-39AF-5D79-7521-3C74F9F2632D}"/>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8" name="표 3">
            <a:extLst>
              <a:ext uri="{FF2B5EF4-FFF2-40B4-BE49-F238E27FC236}">
                <a16:creationId xmlns:a16="http://schemas.microsoft.com/office/drawing/2014/main" id="{F780143B-DB85-33BD-45C4-0031940D6563}"/>
              </a:ext>
            </a:extLst>
          </p:cNvPr>
          <p:cNvGraphicFramePr>
            <a:graphicFrameLocks noGrp="1"/>
          </p:cNvGraphicFramePr>
          <p:nvPr>
            <p:extLst>
              <p:ext uri="{D42A27DB-BD31-4B8C-83A1-F6EECF244321}">
                <p14:modId xmlns:p14="http://schemas.microsoft.com/office/powerpoint/2010/main" val="408713836"/>
              </p:ext>
            </p:extLst>
          </p:nvPr>
        </p:nvGraphicFramePr>
        <p:xfrm>
          <a:off x="13716000" y="2023281"/>
          <a:ext cx="3929380" cy="5233704"/>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이달의 게시물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Like TOP 10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페이지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NO.1 -&gt;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좋아요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8 like</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base" latinLnBrk="0" hangingPunct="1">
                        <a:lnSpc>
                          <a:spcPct val="150000"/>
                        </a:lnSpc>
                        <a:spcBef>
                          <a:spcPts val="0"/>
                        </a:spcBef>
                        <a:spcAft>
                          <a:spcPts val="0"/>
                        </a:spcAft>
                        <a:buClrTx/>
                        <a:buSzTx/>
                        <a:buFontTx/>
                        <a:buNone/>
                        <a:tabLst/>
                        <a:defRPr/>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NO.2 -&gt;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좋아요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7 like</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base" latinLnBrk="0" hangingPunct="1">
                        <a:lnSpc>
                          <a:spcPct val="150000"/>
                        </a:lnSpc>
                        <a:spcBef>
                          <a:spcPts val="0"/>
                        </a:spcBef>
                        <a:spcAft>
                          <a:spcPts val="0"/>
                        </a:spcAft>
                        <a:buClrTx/>
                        <a:buSzTx/>
                        <a:buFontTx/>
                        <a:buNone/>
                        <a:tabLst/>
                        <a:defRPr/>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NO.3 -&gt;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좋아요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6 like</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base" latinLnBrk="0" hangingPunct="1">
                        <a:lnSpc>
                          <a:spcPct val="150000"/>
                        </a:lnSpc>
                        <a:spcBef>
                          <a:spcPts val="0"/>
                        </a:spcBef>
                        <a:spcAft>
                          <a:spcPts val="0"/>
                        </a:spcAft>
                        <a:buClrTx/>
                        <a:buSzTx/>
                        <a:buFontTx/>
                        <a:buNone/>
                        <a:tabLst/>
                        <a:defRPr/>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NO.4 -&gt;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좋아요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5 like</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94592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홈 스레드에서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좋아요순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정렬 목록이랑 정확히 일치</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bl>
          </a:graphicData>
        </a:graphic>
      </p:graphicFrame>
      <p:pic>
        <p:nvPicPr>
          <p:cNvPr id="22" name="그림 21">
            <a:extLst>
              <a:ext uri="{FF2B5EF4-FFF2-40B4-BE49-F238E27FC236}">
                <a16:creationId xmlns:a16="http://schemas.microsoft.com/office/drawing/2014/main" id="{22838AAC-5754-7C39-B89A-14F35F079C3F}"/>
              </a:ext>
            </a:extLst>
          </p:cNvPr>
          <p:cNvPicPr>
            <a:picLocks noChangeAspect="1"/>
          </p:cNvPicPr>
          <p:nvPr/>
        </p:nvPicPr>
        <p:blipFill>
          <a:blip r:embed="rId3"/>
          <a:stretch>
            <a:fillRect/>
          </a:stretch>
        </p:blipFill>
        <p:spPr>
          <a:xfrm>
            <a:off x="969023" y="6556944"/>
            <a:ext cx="5215637" cy="3282729"/>
          </a:xfrm>
          <a:prstGeom prst="rect">
            <a:avLst/>
          </a:prstGeom>
        </p:spPr>
      </p:pic>
      <p:pic>
        <p:nvPicPr>
          <p:cNvPr id="24" name="그림 23">
            <a:extLst>
              <a:ext uri="{FF2B5EF4-FFF2-40B4-BE49-F238E27FC236}">
                <a16:creationId xmlns:a16="http://schemas.microsoft.com/office/drawing/2014/main" id="{D771C0AF-D27A-23EC-A448-EB8C5CB2E89E}"/>
              </a:ext>
            </a:extLst>
          </p:cNvPr>
          <p:cNvPicPr>
            <a:picLocks noChangeAspect="1"/>
          </p:cNvPicPr>
          <p:nvPr/>
        </p:nvPicPr>
        <p:blipFill>
          <a:blip r:embed="rId4"/>
          <a:stretch>
            <a:fillRect/>
          </a:stretch>
        </p:blipFill>
        <p:spPr>
          <a:xfrm>
            <a:off x="6184660" y="6556944"/>
            <a:ext cx="5156621" cy="3282729"/>
          </a:xfrm>
          <a:prstGeom prst="rect">
            <a:avLst/>
          </a:prstGeom>
        </p:spPr>
      </p:pic>
      <p:pic>
        <p:nvPicPr>
          <p:cNvPr id="20" name="그림 19">
            <a:extLst>
              <a:ext uri="{FF2B5EF4-FFF2-40B4-BE49-F238E27FC236}">
                <a16:creationId xmlns:a16="http://schemas.microsoft.com/office/drawing/2014/main" id="{2E7F1418-FB6F-9900-9E7F-7BBF91071D50}"/>
              </a:ext>
            </a:extLst>
          </p:cNvPr>
          <p:cNvPicPr>
            <a:picLocks noChangeAspect="1"/>
          </p:cNvPicPr>
          <p:nvPr/>
        </p:nvPicPr>
        <p:blipFill>
          <a:blip r:embed="rId5"/>
          <a:srcRect t="6223" b="2442"/>
          <a:stretch>
            <a:fillRect/>
          </a:stretch>
        </p:blipFill>
        <p:spPr>
          <a:xfrm>
            <a:off x="5105606" y="2023281"/>
            <a:ext cx="8507844" cy="4415619"/>
          </a:xfrm>
          <a:prstGeom prst="rect">
            <a:avLst/>
          </a:prstGeom>
        </p:spPr>
      </p:pic>
      <p:pic>
        <p:nvPicPr>
          <p:cNvPr id="27" name="그림 26">
            <a:extLst>
              <a:ext uri="{FF2B5EF4-FFF2-40B4-BE49-F238E27FC236}">
                <a16:creationId xmlns:a16="http://schemas.microsoft.com/office/drawing/2014/main" id="{B53B022B-DB84-5442-CE97-53EB88F1341C}"/>
              </a:ext>
            </a:extLst>
          </p:cNvPr>
          <p:cNvPicPr>
            <a:picLocks noChangeAspect="1"/>
          </p:cNvPicPr>
          <p:nvPr/>
        </p:nvPicPr>
        <p:blipFill>
          <a:blip r:embed="rId6"/>
          <a:stretch>
            <a:fillRect/>
          </a:stretch>
        </p:blipFill>
        <p:spPr>
          <a:xfrm>
            <a:off x="969023" y="5923510"/>
            <a:ext cx="1657581" cy="638264"/>
          </a:xfrm>
          <a:prstGeom prst="rect">
            <a:avLst/>
          </a:prstGeom>
        </p:spPr>
      </p:pic>
      <p:sp>
        <p:nvSpPr>
          <p:cNvPr id="4" name="사각형: 둥근 모서리 3">
            <a:extLst>
              <a:ext uri="{FF2B5EF4-FFF2-40B4-BE49-F238E27FC236}">
                <a16:creationId xmlns:a16="http://schemas.microsoft.com/office/drawing/2014/main" id="{74A3B6AD-D202-BF7F-F41A-2A1625768B6C}"/>
              </a:ext>
            </a:extLst>
          </p:cNvPr>
          <p:cNvSpPr/>
          <p:nvPr/>
        </p:nvSpPr>
        <p:spPr>
          <a:xfrm>
            <a:off x="5383280" y="549652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6" name="사각형: 둥근 모서리 5">
            <a:extLst>
              <a:ext uri="{FF2B5EF4-FFF2-40B4-BE49-F238E27FC236}">
                <a16:creationId xmlns:a16="http://schemas.microsoft.com/office/drawing/2014/main" id="{712C6318-E608-6101-3192-966E01318DAE}"/>
              </a:ext>
            </a:extLst>
          </p:cNvPr>
          <p:cNvSpPr/>
          <p:nvPr/>
        </p:nvSpPr>
        <p:spPr>
          <a:xfrm>
            <a:off x="9521240" y="549652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0" name="사각형: 둥근 모서리 9">
            <a:extLst>
              <a:ext uri="{FF2B5EF4-FFF2-40B4-BE49-F238E27FC236}">
                <a16:creationId xmlns:a16="http://schemas.microsoft.com/office/drawing/2014/main" id="{D0ED63B3-1EC7-0F38-9994-6D44B09C2FF1}"/>
              </a:ext>
            </a:extLst>
          </p:cNvPr>
          <p:cNvSpPr/>
          <p:nvPr/>
        </p:nvSpPr>
        <p:spPr>
          <a:xfrm>
            <a:off x="11689440" y="549652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11" name="사각형: 둥근 모서리 10">
            <a:extLst>
              <a:ext uri="{FF2B5EF4-FFF2-40B4-BE49-F238E27FC236}">
                <a16:creationId xmlns:a16="http://schemas.microsoft.com/office/drawing/2014/main" id="{35E09F39-8874-A9BF-13DB-B79BB1989479}"/>
              </a:ext>
            </a:extLst>
          </p:cNvPr>
          <p:cNvSpPr/>
          <p:nvPr/>
        </p:nvSpPr>
        <p:spPr>
          <a:xfrm>
            <a:off x="866473" y="6438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15" name="사각형: 둥근 모서리 14">
            <a:extLst>
              <a:ext uri="{FF2B5EF4-FFF2-40B4-BE49-F238E27FC236}">
                <a16:creationId xmlns:a16="http://schemas.microsoft.com/office/drawing/2014/main" id="{A8BFC0A8-6CB6-708D-304D-B27B6469EFF4}"/>
              </a:ext>
            </a:extLst>
          </p:cNvPr>
          <p:cNvSpPr/>
          <p:nvPr/>
        </p:nvSpPr>
        <p:spPr>
          <a:xfrm>
            <a:off x="8033221" y="186722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6" name="사각형: 둥근 모서리 15">
            <a:extLst>
              <a:ext uri="{FF2B5EF4-FFF2-40B4-BE49-F238E27FC236}">
                <a16:creationId xmlns:a16="http://schemas.microsoft.com/office/drawing/2014/main" id="{E9A143A6-AC01-8D1D-A126-FDB1564B45E3}"/>
              </a:ext>
            </a:extLst>
          </p:cNvPr>
          <p:cNvSpPr/>
          <p:nvPr/>
        </p:nvSpPr>
        <p:spPr>
          <a:xfrm>
            <a:off x="7452260" y="549652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Tree>
    <p:extLst>
      <p:ext uri="{BB962C8B-B14F-4D97-AF65-F5344CB8AC3E}">
        <p14:creationId xmlns:p14="http://schemas.microsoft.com/office/powerpoint/2010/main" val="865854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CDCEB-3AB8-AC46-2490-98AD91010D7F}"/>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87496A3B-8EAD-34CE-7B99-6700339435CA}"/>
              </a:ext>
            </a:extLst>
          </p:cNvPr>
          <p:cNvGraphicFramePr>
            <a:graphicFrameLocks noGrp="1"/>
          </p:cNvGraphicFramePr>
          <p:nvPr>
            <p:extLst>
              <p:ext uri="{D42A27DB-BD31-4B8C-83A1-F6EECF244321}">
                <p14:modId xmlns:p14="http://schemas.microsoft.com/office/powerpoint/2010/main" val="908618559"/>
              </p:ext>
            </p:extLst>
          </p:nvPr>
        </p:nvGraphicFramePr>
        <p:xfrm>
          <a:off x="13716000" y="1662878"/>
          <a:ext cx="3929380" cy="455404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네비게이션바</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마이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마이 페이지 내 정보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8756281"/>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가입시 등록한 첨부파일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2514026"/>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가입시 기입한 정보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1356732"/>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팔로워</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팔로잉</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수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458702027"/>
                  </a:ext>
                </a:extLst>
              </a:tr>
            </a:tbl>
          </a:graphicData>
        </a:graphic>
      </p:graphicFrame>
      <p:sp>
        <p:nvSpPr>
          <p:cNvPr id="2" name="TextBox 3">
            <a:extLst>
              <a:ext uri="{FF2B5EF4-FFF2-40B4-BE49-F238E27FC236}">
                <a16:creationId xmlns:a16="http://schemas.microsoft.com/office/drawing/2014/main" id="{8DACF4A9-8B1B-986D-8E11-3C132AAB1762}"/>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a:solidFill>
                  <a:srgbClr val="2D2D2D"/>
                </a:solidFill>
                <a:latin typeface="Noto Sans KR Black" panose="020B0200000000000000" pitchFamily="50" charset="-127"/>
                <a:ea typeface="Noto Sans KR Black" panose="020B0200000000000000" pitchFamily="50" charset="-127"/>
              </a:rPr>
              <a:t>내 정보</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3" name="그림 2">
            <a:extLst>
              <a:ext uri="{FF2B5EF4-FFF2-40B4-BE49-F238E27FC236}">
                <a16:creationId xmlns:a16="http://schemas.microsoft.com/office/drawing/2014/main" id="{1FAAA24A-65FB-E2D3-96EB-DE351E48E508}"/>
              </a:ext>
            </a:extLst>
          </p:cNvPr>
          <p:cNvPicPr>
            <a:picLocks noChangeAspect="1"/>
          </p:cNvPicPr>
          <p:nvPr/>
        </p:nvPicPr>
        <p:blipFill>
          <a:blip r:embed="rId2"/>
          <a:stretch>
            <a:fillRect/>
          </a:stretch>
        </p:blipFill>
        <p:spPr>
          <a:xfrm>
            <a:off x="969025" y="1662878"/>
            <a:ext cx="1143160" cy="6544588"/>
          </a:xfrm>
          <a:prstGeom prst="rect">
            <a:avLst/>
          </a:prstGeom>
        </p:spPr>
      </p:pic>
      <p:pic>
        <p:nvPicPr>
          <p:cNvPr id="10" name="그림 9">
            <a:extLst>
              <a:ext uri="{FF2B5EF4-FFF2-40B4-BE49-F238E27FC236}">
                <a16:creationId xmlns:a16="http://schemas.microsoft.com/office/drawing/2014/main" id="{8DEEFA5A-B62B-85E4-0E40-5A5579E9688C}"/>
              </a:ext>
            </a:extLst>
          </p:cNvPr>
          <p:cNvPicPr>
            <a:picLocks noChangeAspect="1"/>
          </p:cNvPicPr>
          <p:nvPr/>
        </p:nvPicPr>
        <p:blipFill>
          <a:blip r:embed="rId3"/>
          <a:stretch>
            <a:fillRect/>
          </a:stretch>
        </p:blipFill>
        <p:spPr>
          <a:xfrm>
            <a:off x="5620139" y="4151194"/>
            <a:ext cx="6904362" cy="6033461"/>
          </a:xfrm>
          <a:prstGeom prst="rect">
            <a:avLst/>
          </a:prstGeom>
        </p:spPr>
      </p:pic>
      <p:pic>
        <p:nvPicPr>
          <p:cNvPr id="14" name="그림 13">
            <a:extLst>
              <a:ext uri="{FF2B5EF4-FFF2-40B4-BE49-F238E27FC236}">
                <a16:creationId xmlns:a16="http://schemas.microsoft.com/office/drawing/2014/main" id="{5288A61D-8BED-248D-A65A-C6CF569AA9D5}"/>
              </a:ext>
            </a:extLst>
          </p:cNvPr>
          <p:cNvPicPr>
            <a:picLocks noChangeAspect="1"/>
          </p:cNvPicPr>
          <p:nvPr/>
        </p:nvPicPr>
        <p:blipFill>
          <a:blip r:embed="rId4"/>
          <a:stretch>
            <a:fillRect/>
          </a:stretch>
        </p:blipFill>
        <p:spPr>
          <a:xfrm>
            <a:off x="2476209" y="1661171"/>
            <a:ext cx="2776784" cy="3480621"/>
          </a:xfrm>
          <a:prstGeom prst="rect">
            <a:avLst/>
          </a:prstGeom>
        </p:spPr>
      </p:pic>
      <p:pic>
        <p:nvPicPr>
          <p:cNvPr id="16" name="그림 15">
            <a:extLst>
              <a:ext uri="{FF2B5EF4-FFF2-40B4-BE49-F238E27FC236}">
                <a16:creationId xmlns:a16="http://schemas.microsoft.com/office/drawing/2014/main" id="{D47BC980-3266-57F7-0C13-681B0C6B3049}"/>
              </a:ext>
            </a:extLst>
          </p:cNvPr>
          <p:cNvPicPr>
            <a:picLocks noChangeAspect="1"/>
          </p:cNvPicPr>
          <p:nvPr/>
        </p:nvPicPr>
        <p:blipFill>
          <a:blip r:embed="rId5"/>
          <a:stretch>
            <a:fillRect/>
          </a:stretch>
        </p:blipFill>
        <p:spPr>
          <a:xfrm>
            <a:off x="5617017" y="1661171"/>
            <a:ext cx="4621483" cy="2456413"/>
          </a:xfrm>
          <a:prstGeom prst="rect">
            <a:avLst/>
          </a:prstGeom>
        </p:spPr>
      </p:pic>
      <p:sp>
        <p:nvSpPr>
          <p:cNvPr id="9" name="사각형: 둥근 모서리 8">
            <a:extLst>
              <a:ext uri="{FF2B5EF4-FFF2-40B4-BE49-F238E27FC236}">
                <a16:creationId xmlns:a16="http://schemas.microsoft.com/office/drawing/2014/main" id="{F2FF19A1-1A80-831E-6D7D-642615244C60}"/>
              </a:ext>
            </a:extLst>
          </p:cNvPr>
          <p:cNvSpPr/>
          <p:nvPr/>
        </p:nvSpPr>
        <p:spPr>
          <a:xfrm>
            <a:off x="627835" y="411031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909B73F1-3759-A1BD-D1F1-99F6EBEB9FEC}"/>
              </a:ext>
            </a:extLst>
          </p:cNvPr>
          <p:cNvSpPr/>
          <p:nvPr/>
        </p:nvSpPr>
        <p:spPr>
          <a:xfrm>
            <a:off x="2286000" y="166117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3" name="사각형: 둥근 모서리 12">
            <a:extLst>
              <a:ext uri="{FF2B5EF4-FFF2-40B4-BE49-F238E27FC236}">
                <a16:creationId xmlns:a16="http://schemas.microsoft.com/office/drawing/2014/main" id="{01B05EF9-1D39-215E-E400-856DE6075EB0}"/>
              </a:ext>
            </a:extLst>
          </p:cNvPr>
          <p:cNvSpPr/>
          <p:nvPr/>
        </p:nvSpPr>
        <p:spPr>
          <a:xfrm>
            <a:off x="6719164" y="215697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7" name="사각형: 둥근 모서리 16">
            <a:extLst>
              <a:ext uri="{FF2B5EF4-FFF2-40B4-BE49-F238E27FC236}">
                <a16:creationId xmlns:a16="http://schemas.microsoft.com/office/drawing/2014/main" id="{127002A8-08E2-F006-9AC9-D71B6DA4DAE9}"/>
              </a:ext>
            </a:extLst>
          </p:cNvPr>
          <p:cNvSpPr/>
          <p:nvPr/>
        </p:nvSpPr>
        <p:spPr>
          <a:xfrm>
            <a:off x="5443202" y="437779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8" name="직사각형 17">
            <a:extLst>
              <a:ext uri="{FF2B5EF4-FFF2-40B4-BE49-F238E27FC236}">
                <a16:creationId xmlns:a16="http://schemas.microsoft.com/office/drawing/2014/main" id="{454DD0EB-6B10-2CF5-0549-48D42DC6E07B}"/>
              </a:ext>
            </a:extLst>
          </p:cNvPr>
          <p:cNvSpPr/>
          <p:nvPr/>
        </p:nvSpPr>
        <p:spPr>
          <a:xfrm>
            <a:off x="969025" y="4124977"/>
            <a:ext cx="1012175" cy="8612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F581F69F-87BF-0793-CF5A-81C824166D78}"/>
              </a:ext>
            </a:extLst>
          </p:cNvPr>
          <p:cNvSpPr/>
          <p:nvPr/>
        </p:nvSpPr>
        <p:spPr>
          <a:xfrm>
            <a:off x="5453842" y="837792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cxnSp>
        <p:nvCxnSpPr>
          <p:cNvPr id="20" name="직선 연결선 19">
            <a:extLst>
              <a:ext uri="{FF2B5EF4-FFF2-40B4-BE49-F238E27FC236}">
                <a16:creationId xmlns:a16="http://schemas.microsoft.com/office/drawing/2014/main" id="{ABCA635F-16B0-CAD7-0EA7-0249BBFD729C}"/>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0037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2E6D9-4503-DA6C-081A-16E58D333B37}"/>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8599A7F1-2DAB-7E04-62AB-D1CF406709A7}"/>
              </a:ext>
            </a:extLst>
          </p:cNvPr>
          <p:cNvGraphicFramePr>
            <a:graphicFrameLocks noGrp="1"/>
          </p:cNvGraphicFramePr>
          <p:nvPr>
            <p:extLst>
              <p:ext uri="{D42A27DB-BD31-4B8C-83A1-F6EECF244321}">
                <p14:modId xmlns:p14="http://schemas.microsoft.com/office/powerpoint/2010/main" val="2874104762"/>
              </p:ext>
            </p:extLst>
          </p:nvPr>
        </p:nvGraphicFramePr>
        <p:xfrm>
          <a:off x="13716000" y="1662878"/>
          <a:ext cx="3929380" cy="614526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회원 정보 수정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프로필 이미지 변경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8756281"/>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프로필 소개</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2514026"/>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닉네임 변경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1356732"/>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아이디 변경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8702027"/>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비밀번호 변경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6472458"/>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회원 탈퇴</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906410012"/>
                  </a:ext>
                </a:extLst>
              </a:tr>
            </a:tbl>
          </a:graphicData>
        </a:graphic>
      </p:graphicFrame>
      <p:sp>
        <p:nvSpPr>
          <p:cNvPr id="2" name="TextBox 3">
            <a:extLst>
              <a:ext uri="{FF2B5EF4-FFF2-40B4-BE49-F238E27FC236}">
                <a16:creationId xmlns:a16="http://schemas.microsoft.com/office/drawing/2014/main" id="{DDEFA193-170C-71B6-76C4-7B1ABEBECA52}"/>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a:solidFill>
                  <a:srgbClr val="2D2D2D"/>
                </a:solidFill>
                <a:latin typeface="Noto Sans KR Black" panose="020B0200000000000000" pitchFamily="50" charset="-127"/>
                <a:ea typeface="Noto Sans KR Black" panose="020B0200000000000000" pitchFamily="50" charset="-127"/>
              </a:rPr>
              <a:t>회원 정보 수정 전체 화면</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5" name="그림 4">
            <a:extLst>
              <a:ext uri="{FF2B5EF4-FFF2-40B4-BE49-F238E27FC236}">
                <a16:creationId xmlns:a16="http://schemas.microsoft.com/office/drawing/2014/main" id="{EED4355E-FDAD-05B6-F028-37D23A5F4A69}"/>
              </a:ext>
            </a:extLst>
          </p:cNvPr>
          <p:cNvPicPr>
            <a:picLocks noChangeAspect="1"/>
          </p:cNvPicPr>
          <p:nvPr/>
        </p:nvPicPr>
        <p:blipFill>
          <a:blip r:embed="rId2"/>
          <a:stretch>
            <a:fillRect/>
          </a:stretch>
        </p:blipFill>
        <p:spPr>
          <a:xfrm>
            <a:off x="980398" y="1658212"/>
            <a:ext cx="1676580" cy="2113688"/>
          </a:xfrm>
          <a:prstGeom prst="rect">
            <a:avLst/>
          </a:prstGeom>
        </p:spPr>
      </p:pic>
      <p:sp>
        <p:nvSpPr>
          <p:cNvPr id="26" name="직사각형 25">
            <a:extLst>
              <a:ext uri="{FF2B5EF4-FFF2-40B4-BE49-F238E27FC236}">
                <a16:creationId xmlns:a16="http://schemas.microsoft.com/office/drawing/2014/main" id="{F069D122-39B0-F1D8-4C27-A34EFE40829A}"/>
              </a:ext>
            </a:extLst>
          </p:cNvPr>
          <p:cNvSpPr/>
          <p:nvPr/>
        </p:nvSpPr>
        <p:spPr>
          <a:xfrm>
            <a:off x="9372600" y="3467100"/>
            <a:ext cx="2667000" cy="3124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E5426357-0DD6-A4EB-A52A-212CD39CE96C}"/>
              </a:ext>
            </a:extLst>
          </p:cNvPr>
          <p:cNvSpPr/>
          <p:nvPr/>
        </p:nvSpPr>
        <p:spPr>
          <a:xfrm>
            <a:off x="666504" y="177543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pic>
        <p:nvPicPr>
          <p:cNvPr id="28" name="그림 27">
            <a:extLst>
              <a:ext uri="{FF2B5EF4-FFF2-40B4-BE49-F238E27FC236}">
                <a16:creationId xmlns:a16="http://schemas.microsoft.com/office/drawing/2014/main" id="{0E3D5580-291C-3674-A1EE-0BFC8C53E89A}"/>
              </a:ext>
            </a:extLst>
          </p:cNvPr>
          <p:cNvPicPr>
            <a:picLocks noChangeAspect="1"/>
          </p:cNvPicPr>
          <p:nvPr/>
        </p:nvPicPr>
        <p:blipFill>
          <a:blip r:embed="rId3"/>
          <a:stretch>
            <a:fillRect/>
          </a:stretch>
        </p:blipFill>
        <p:spPr>
          <a:xfrm>
            <a:off x="969025" y="3922485"/>
            <a:ext cx="3381139" cy="3811816"/>
          </a:xfrm>
          <a:prstGeom prst="rect">
            <a:avLst/>
          </a:prstGeom>
        </p:spPr>
      </p:pic>
      <p:pic>
        <p:nvPicPr>
          <p:cNvPr id="30" name="그림 29">
            <a:extLst>
              <a:ext uri="{FF2B5EF4-FFF2-40B4-BE49-F238E27FC236}">
                <a16:creationId xmlns:a16="http://schemas.microsoft.com/office/drawing/2014/main" id="{50D10B4F-C64D-9CF6-6692-E9DE1AF36C17}"/>
              </a:ext>
            </a:extLst>
          </p:cNvPr>
          <p:cNvPicPr>
            <a:picLocks noChangeAspect="1"/>
          </p:cNvPicPr>
          <p:nvPr/>
        </p:nvPicPr>
        <p:blipFill>
          <a:blip r:embed="rId4"/>
          <a:stretch>
            <a:fillRect/>
          </a:stretch>
        </p:blipFill>
        <p:spPr>
          <a:xfrm>
            <a:off x="4487835" y="3922485"/>
            <a:ext cx="4381675" cy="5923688"/>
          </a:xfrm>
          <a:prstGeom prst="rect">
            <a:avLst/>
          </a:prstGeom>
        </p:spPr>
      </p:pic>
      <p:pic>
        <p:nvPicPr>
          <p:cNvPr id="32" name="그림 31">
            <a:extLst>
              <a:ext uri="{FF2B5EF4-FFF2-40B4-BE49-F238E27FC236}">
                <a16:creationId xmlns:a16="http://schemas.microsoft.com/office/drawing/2014/main" id="{E99FAF5B-F4DB-BBB2-60ED-40839A4F170D}"/>
              </a:ext>
            </a:extLst>
          </p:cNvPr>
          <p:cNvPicPr>
            <a:picLocks noChangeAspect="1"/>
          </p:cNvPicPr>
          <p:nvPr/>
        </p:nvPicPr>
        <p:blipFill>
          <a:blip r:embed="rId5"/>
          <a:stretch>
            <a:fillRect/>
          </a:stretch>
        </p:blipFill>
        <p:spPr>
          <a:xfrm>
            <a:off x="9007181" y="3922485"/>
            <a:ext cx="4366604" cy="5923688"/>
          </a:xfrm>
          <a:prstGeom prst="rect">
            <a:avLst/>
          </a:prstGeom>
        </p:spPr>
      </p:pic>
      <p:sp>
        <p:nvSpPr>
          <p:cNvPr id="12" name="사각형: 둥근 모서리 11">
            <a:extLst>
              <a:ext uri="{FF2B5EF4-FFF2-40B4-BE49-F238E27FC236}">
                <a16:creationId xmlns:a16="http://schemas.microsoft.com/office/drawing/2014/main" id="{14BC0B72-98CD-C7A8-AFD2-FA6B4FE609D1}"/>
              </a:ext>
            </a:extLst>
          </p:cNvPr>
          <p:cNvSpPr/>
          <p:nvPr/>
        </p:nvSpPr>
        <p:spPr>
          <a:xfrm>
            <a:off x="1431460" y="40767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33" name="사각형: 둥근 모서리 32">
            <a:extLst>
              <a:ext uri="{FF2B5EF4-FFF2-40B4-BE49-F238E27FC236}">
                <a16:creationId xmlns:a16="http://schemas.microsoft.com/office/drawing/2014/main" id="{D6AE5117-DFEC-CA2A-0CA9-CE8422381A5C}"/>
              </a:ext>
            </a:extLst>
          </p:cNvPr>
          <p:cNvSpPr/>
          <p:nvPr/>
        </p:nvSpPr>
        <p:spPr>
          <a:xfrm>
            <a:off x="1431460" y="649155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4" name="사각형: 둥근 모서리 33">
            <a:extLst>
              <a:ext uri="{FF2B5EF4-FFF2-40B4-BE49-F238E27FC236}">
                <a16:creationId xmlns:a16="http://schemas.microsoft.com/office/drawing/2014/main" id="{4BA43A6B-2650-A496-E7BA-264DDB16810A}"/>
              </a:ext>
            </a:extLst>
          </p:cNvPr>
          <p:cNvSpPr/>
          <p:nvPr/>
        </p:nvSpPr>
        <p:spPr>
          <a:xfrm>
            <a:off x="5366680" y="39398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35" name="사각형: 둥근 모서리 34">
            <a:extLst>
              <a:ext uri="{FF2B5EF4-FFF2-40B4-BE49-F238E27FC236}">
                <a16:creationId xmlns:a16="http://schemas.microsoft.com/office/drawing/2014/main" id="{5BDE3B34-C304-2895-B474-2F078D058C75}"/>
              </a:ext>
            </a:extLst>
          </p:cNvPr>
          <p:cNvSpPr/>
          <p:nvPr/>
        </p:nvSpPr>
        <p:spPr>
          <a:xfrm>
            <a:off x="5366680" y="686630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6" name="사각형: 둥근 모서리 35">
            <a:extLst>
              <a:ext uri="{FF2B5EF4-FFF2-40B4-BE49-F238E27FC236}">
                <a16:creationId xmlns:a16="http://schemas.microsoft.com/office/drawing/2014/main" id="{70E84A37-E113-F55A-8D1C-6DAC6AB4C34A}"/>
              </a:ext>
            </a:extLst>
          </p:cNvPr>
          <p:cNvSpPr/>
          <p:nvPr/>
        </p:nvSpPr>
        <p:spPr>
          <a:xfrm>
            <a:off x="10000753" y="39398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37" name="사각형: 둥근 모서리 36">
            <a:extLst>
              <a:ext uri="{FF2B5EF4-FFF2-40B4-BE49-F238E27FC236}">
                <a16:creationId xmlns:a16="http://schemas.microsoft.com/office/drawing/2014/main" id="{3D9EC102-A08C-CF26-6DC4-D90AEA72414E}"/>
              </a:ext>
            </a:extLst>
          </p:cNvPr>
          <p:cNvSpPr/>
          <p:nvPr/>
        </p:nvSpPr>
        <p:spPr>
          <a:xfrm>
            <a:off x="10160943" y="7581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cxnSp>
        <p:nvCxnSpPr>
          <p:cNvPr id="38" name="직선 연결선 37">
            <a:extLst>
              <a:ext uri="{FF2B5EF4-FFF2-40B4-BE49-F238E27FC236}">
                <a16:creationId xmlns:a16="http://schemas.microsoft.com/office/drawing/2014/main" id="{07FD1873-DB0D-29A3-081A-B1C2F3F760EA}"/>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7116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53BDD-3B38-FD1D-C6C3-00933C6D73C9}"/>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43059881-53BB-11DE-DED8-2FA7CA86BCEB}"/>
              </a:ext>
            </a:extLst>
          </p:cNvPr>
          <p:cNvGraphicFramePr>
            <a:graphicFrameLocks noGrp="1"/>
          </p:cNvGraphicFramePr>
          <p:nvPr/>
        </p:nvGraphicFramePr>
        <p:xfrm>
          <a:off x="13716000" y="1662878"/>
          <a:ext cx="3929380" cy="455404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회원 정보 수정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파일 선택 버튼</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8756281"/>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파일 선택 후 열기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2514026"/>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프로필 이미지 변경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1356732"/>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변경된 이미지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extLst>
                  <a:ext uri="{0D108BD9-81ED-4DB2-BD59-A6C34878D82A}">
                    <a16:rowId xmlns:a16="http://schemas.microsoft.com/office/drawing/2014/main" val="1458702027"/>
                  </a:ext>
                </a:extLst>
              </a:tr>
            </a:tbl>
          </a:graphicData>
        </a:graphic>
      </p:graphicFrame>
      <p:sp>
        <p:nvSpPr>
          <p:cNvPr id="2" name="TextBox 3">
            <a:extLst>
              <a:ext uri="{FF2B5EF4-FFF2-40B4-BE49-F238E27FC236}">
                <a16:creationId xmlns:a16="http://schemas.microsoft.com/office/drawing/2014/main" id="{38E9602B-F114-BFBA-12CF-6F14E909D0F9}"/>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a:solidFill>
                  <a:srgbClr val="2D2D2D"/>
                </a:solidFill>
                <a:latin typeface="Noto Sans KR Black" panose="020B0200000000000000" pitchFamily="50" charset="-127"/>
                <a:ea typeface="Noto Sans KR Black" panose="020B0200000000000000" pitchFamily="50" charset="-127"/>
              </a:rPr>
              <a:t>회원 정보 수정</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프로필 이미지 변경</a:t>
            </a:r>
            <a:r>
              <a:rPr lang="en-US" altLang="ko-KR" sz="4000" dirty="0">
                <a:solidFill>
                  <a:srgbClr val="2D2D2D"/>
                </a:solidFill>
                <a:latin typeface="Noto Sans KR Black" panose="020B0200000000000000" pitchFamily="50" charset="-127"/>
                <a:ea typeface="Noto Sans KR Black" panose="020B0200000000000000" pitchFamily="50" charset="-127"/>
              </a:rPr>
              <a:t>)</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5" name="그림 4">
            <a:extLst>
              <a:ext uri="{FF2B5EF4-FFF2-40B4-BE49-F238E27FC236}">
                <a16:creationId xmlns:a16="http://schemas.microsoft.com/office/drawing/2014/main" id="{F101E4C0-EE9F-7B7B-A311-CDC09C149BD7}"/>
              </a:ext>
            </a:extLst>
          </p:cNvPr>
          <p:cNvPicPr>
            <a:picLocks noChangeAspect="1"/>
          </p:cNvPicPr>
          <p:nvPr/>
        </p:nvPicPr>
        <p:blipFill>
          <a:blip r:embed="rId2"/>
          <a:stretch>
            <a:fillRect/>
          </a:stretch>
        </p:blipFill>
        <p:spPr>
          <a:xfrm>
            <a:off x="980398" y="1658212"/>
            <a:ext cx="2667372" cy="3362794"/>
          </a:xfrm>
          <a:prstGeom prst="rect">
            <a:avLst/>
          </a:prstGeom>
        </p:spPr>
      </p:pic>
      <p:pic>
        <p:nvPicPr>
          <p:cNvPr id="7" name="그림 6">
            <a:extLst>
              <a:ext uri="{FF2B5EF4-FFF2-40B4-BE49-F238E27FC236}">
                <a16:creationId xmlns:a16="http://schemas.microsoft.com/office/drawing/2014/main" id="{E87A0377-B8CB-153D-267A-C8C805A83EF1}"/>
              </a:ext>
            </a:extLst>
          </p:cNvPr>
          <p:cNvPicPr>
            <a:picLocks noChangeAspect="1"/>
          </p:cNvPicPr>
          <p:nvPr/>
        </p:nvPicPr>
        <p:blipFill>
          <a:blip r:embed="rId3"/>
          <a:srcRect l="24082" t="9667" r="30091" b="6197"/>
          <a:stretch>
            <a:fillRect/>
          </a:stretch>
        </p:blipFill>
        <p:spPr>
          <a:xfrm>
            <a:off x="3808328" y="1658212"/>
            <a:ext cx="3352801" cy="4496427"/>
          </a:xfrm>
          <a:prstGeom prst="rect">
            <a:avLst/>
          </a:prstGeom>
        </p:spPr>
      </p:pic>
      <p:pic>
        <p:nvPicPr>
          <p:cNvPr id="15" name="그림 14">
            <a:extLst>
              <a:ext uri="{FF2B5EF4-FFF2-40B4-BE49-F238E27FC236}">
                <a16:creationId xmlns:a16="http://schemas.microsoft.com/office/drawing/2014/main" id="{EADEE5EF-2C12-70B2-C885-5C5F377DD6B9}"/>
              </a:ext>
            </a:extLst>
          </p:cNvPr>
          <p:cNvPicPr>
            <a:picLocks noChangeAspect="1"/>
          </p:cNvPicPr>
          <p:nvPr/>
        </p:nvPicPr>
        <p:blipFill>
          <a:blip r:embed="rId4"/>
          <a:srcRect r="45615"/>
          <a:stretch>
            <a:fillRect/>
          </a:stretch>
        </p:blipFill>
        <p:spPr>
          <a:xfrm>
            <a:off x="7321687" y="1658212"/>
            <a:ext cx="6160095" cy="6392167"/>
          </a:xfrm>
          <a:prstGeom prst="rect">
            <a:avLst/>
          </a:prstGeom>
        </p:spPr>
      </p:pic>
      <p:pic>
        <p:nvPicPr>
          <p:cNvPr id="23" name="그림 22">
            <a:extLst>
              <a:ext uri="{FF2B5EF4-FFF2-40B4-BE49-F238E27FC236}">
                <a16:creationId xmlns:a16="http://schemas.microsoft.com/office/drawing/2014/main" id="{304D1322-6503-0534-702C-2713116FA48E}"/>
              </a:ext>
            </a:extLst>
          </p:cNvPr>
          <p:cNvPicPr>
            <a:picLocks noChangeAspect="1"/>
          </p:cNvPicPr>
          <p:nvPr/>
        </p:nvPicPr>
        <p:blipFill>
          <a:blip r:embed="rId5"/>
          <a:srcRect b="69869"/>
          <a:stretch>
            <a:fillRect/>
          </a:stretch>
        </p:blipFill>
        <p:spPr>
          <a:xfrm>
            <a:off x="5946455" y="8200964"/>
            <a:ext cx="7535327" cy="1745155"/>
          </a:xfrm>
          <a:prstGeom prst="rect">
            <a:avLst/>
          </a:prstGeom>
        </p:spPr>
      </p:pic>
      <p:pic>
        <p:nvPicPr>
          <p:cNvPr id="25" name="그림 24">
            <a:extLst>
              <a:ext uri="{FF2B5EF4-FFF2-40B4-BE49-F238E27FC236}">
                <a16:creationId xmlns:a16="http://schemas.microsoft.com/office/drawing/2014/main" id="{CC691D2B-F951-F454-7A49-5D470ADF74CE}"/>
              </a:ext>
            </a:extLst>
          </p:cNvPr>
          <p:cNvPicPr>
            <a:picLocks noChangeAspect="1"/>
          </p:cNvPicPr>
          <p:nvPr/>
        </p:nvPicPr>
        <p:blipFill>
          <a:blip r:embed="rId6"/>
          <a:stretch>
            <a:fillRect/>
          </a:stretch>
        </p:blipFill>
        <p:spPr>
          <a:xfrm>
            <a:off x="1840601" y="6305224"/>
            <a:ext cx="3969823" cy="3640895"/>
          </a:xfrm>
          <a:prstGeom prst="rect">
            <a:avLst/>
          </a:prstGeom>
        </p:spPr>
      </p:pic>
      <p:sp>
        <p:nvSpPr>
          <p:cNvPr id="26" name="직사각형 25">
            <a:extLst>
              <a:ext uri="{FF2B5EF4-FFF2-40B4-BE49-F238E27FC236}">
                <a16:creationId xmlns:a16="http://schemas.microsoft.com/office/drawing/2014/main" id="{B25B6FDC-FD15-4F7E-1A29-C31BFD19D993}"/>
              </a:ext>
            </a:extLst>
          </p:cNvPr>
          <p:cNvSpPr/>
          <p:nvPr/>
        </p:nvSpPr>
        <p:spPr>
          <a:xfrm>
            <a:off x="9372600" y="3467100"/>
            <a:ext cx="2667000" cy="3124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D34D237A-468D-8A5F-EBE4-2149B8F50DCE}"/>
              </a:ext>
            </a:extLst>
          </p:cNvPr>
          <p:cNvSpPr/>
          <p:nvPr/>
        </p:nvSpPr>
        <p:spPr>
          <a:xfrm>
            <a:off x="768173" y="2247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213A4805-0E73-62EF-3412-EDB01BCC5CEC}"/>
              </a:ext>
            </a:extLst>
          </p:cNvPr>
          <p:cNvSpPr/>
          <p:nvPr/>
        </p:nvSpPr>
        <p:spPr>
          <a:xfrm>
            <a:off x="3808328" y="411059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3" name="사각형: 둥근 모서리 12">
            <a:extLst>
              <a:ext uri="{FF2B5EF4-FFF2-40B4-BE49-F238E27FC236}">
                <a16:creationId xmlns:a16="http://schemas.microsoft.com/office/drawing/2014/main" id="{08899FA7-2DE8-0290-2D60-192B8FE33E76}"/>
              </a:ext>
            </a:extLst>
          </p:cNvPr>
          <p:cNvSpPr/>
          <p:nvPr/>
        </p:nvSpPr>
        <p:spPr>
          <a:xfrm>
            <a:off x="9019743" y="608014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7" name="사각형: 둥근 모서리 16">
            <a:extLst>
              <a:ext uri="{FF2B5EF4-FFF2-40B4-BE49-F238E27FC236}">
                <a16:creationId xmlns:a16="http://schemas.microsoft.com/office/drawing/2014/main" id="{698255D1-D8A5-1767-4FE2-79F468CB375A}"/>
              </a:ext>
            </a:extLst>
          </p:cNvPr>
          <p:cNvSpPr/>
          <p:nvPr/>
        </p:nvSpPr>
        <p:spPr>
          <a:xfrm>
            <a:off x="6888550" y="882564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9" name="사각형: 둥근 모서리 18">
            <a:extLst>
              <a:ext uri="{FF2B5EF4-FFF2-40B4-BE49-F238E27FC236}">
                <a16:creationId xmlns:a16="http://schemas.microsoft.com/office/drawing/2014/main" id="{9C60B3EF-7AD7-E0A0-54E7-5B7F8F8FA888}"/>
              </a:ext>
            </a:extLst>
          </p:cNvPr>
          <p:cNvSpPr/>
          <p:nvPr/>
        </p:nvSpPr>
        <p:spPr>
          <a:xfrm>
            <a:off x="2041505" y="657594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 name="직사각형 2">
            <a:extLst>
              <a:ext uri="{FF2B5EF4-FFF2-40B4-BE49-F238E27FC236}">
                <a16:creationId xmlns:a16="http://schemas.microsoft.com/office/drawing/2014/main" id="{AD763809-CABB-E6F4-049D-804E4FA27EC7}"/>
              </a:ext>
            </a:extLst>
          </p:cNvPr>
          <p:cNvSpPr/>
          <p:nvPr/>
        </p:nvSpPr>
        <p:spPr>
          <a:xfrm>
            <a:off x="7296768" y="1671753"/>
            <a:ext cx="6185014" cy="63786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DE47BD0E-50DC-9528-BAA7-AA2B705D2F3A}"/>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6" name="직사각형 5">
            <a:extLst>
              <a:ext uri="{FF2B5EF4-FFF2-40B4-BE49-F238E27FC236}">
                <a16:creationId xmlns:a16="http://schemas.microsoft.com/office/drawing/2014/main" id="{AC9B4C09-AC19-DEFA-7AEE-187A9C272552}"/>
              </a:ext>
            </a:extLst>
          </p:cNvPr>
          <p:cNvSpPr/>
          <p:nvPr/>
        </p:nvSpPr>
        <p:spPr>
          <a:xfrm>
            <a:off x="4495800" y="1671753"/>
            <a:ext cx="2392750" cy="6523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5" name="직선 화살표 연결선 34">
            <a:extLst>
              <a:ext uri="{FF2B5EF4-FFF2-40B4-BE49-F238E27FC236}">
                <a16:creationId xmlns:a16="http://schemas.microsoft.com/office/drawing/2014/main" id="{AB7E09E7-3641-D780-2F42-C9920F4E576E}"/>
              </a:ext>
            </a:extLst>
          </p:cNvPr>
          <p:cNvCxnSpPr>
            <a:cxnSpLocks/>
          </p:cNvCxnSpPr>
          <p:nvPr/>
        </p:nvCxnSpPr>
        <p:spPr>
          <a:xfrm flipH="1">
            <a:off x="4160825" y="4257171"/>
            <a:ext cx="1297072" cy="266700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324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A64DF-805C-F250-EBFE-052981A4C180}"/>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7BF8C025-65F5-7C11-0CAF-F6D582CAE961}"/>
              </a:ext>
            </a:extLst>
          </p:cNvPr>
          <p:cNvGraphicFramePr>
            <a:graphicFrameLocks noGrp="1"/>
          </p:cNvGraphicFramePr>
          <p:nvPr>
            <p:extLst>
              <p:ext uri="{D42A27DB-BD31-4B8C-83A1-F6EECF244321}">
                <p14:modId xmlns:p14="http://schemas.microsoft.com/office/powerpoint/2010/main" val="811523112"/>
              </p:ext>
            </p:extLst>
          </p:nvPr>
        </p:nvGraphicFramePr>
        <p:xfrm>
          <a:off x="13716000" y="1662878"/>
          <a:ext cx="3929380" cy="3933305"/>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프로필 소개 수정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970485">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새 프로필 내용 입력 후 저장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8756281"/>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업데이트 메시지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2514026"/>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수정된 프로필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1356732"/>
                  </a:ext>
                </a:extLst>
              </a:tr>
            </a:tbl>
          </a:graphicData>
        </a:graphic>
      </p:graphicFrame>
      <p:sp>
        <p:nvSpPr>
          <p:cNvPr id="2" name="TextBox 3">
            <a:extLst>
              <a:ext uri="{FF2B5EF4-FFF2-40B4-BE49-F238E27FC236}">
                <a16:creationId xmlns:a16="http://schemas.microsoft.com/office/drawing/2014/main" id="{0D8B57AE-8DCB-5A8E-2E19-76B4028B97E9}"/>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a:solidFill>
                  <a:srgbClr val="2D2D2D"/>
                </a:solidFill>
                <a:latin typeface="Noto Sans KR Black" panose="020B0200000000000000" pitchFamily="50" charset="-127"/>
                <a:ea typeface="Noto Sans KR Black" panose="020B0200000000000000" pitchFamily="50" charset="-127"/>
              </a:rPr>
              <a:t>회원 정보 수정</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프로필 소개 수정</a:t>
            </a:r>
            <a:r>
              <a:rPr lang="en-US" altLang="ko-KR" sz="4000" dirty="0">
                <a:solidFill>
                  <a:srgbClr val="2D2D2D"/>
                </a:solidFill>
                <a:latin typeface="Noto Sans KR Black" panose="020B0200000000000000" pitchFamily="50" charset="-127"/>
                <a:ea typeface="Noto Sans KR Black" panose="020B0200000000000000" pitchFamily="50" charset="-127"/>
              </a:rPr>
              <a:t>)</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sp>
        <p:nvSpPr>
          <p:cNvPr id="26" name="직사각형 25">
            <a:extLst>
              <a:ext uri="{FF2B5EF4-FFF2-40B4-BE49-F238E27FC236}">
                <a16:creationId xmlns:a16="http://schemas.microsoft.com/office/drawing/2014/main" id="{778A05B4-2DD8-39D0-2BD6-DBCE51CBC631}"/>
              </a:ext>
            </a:extLst>
          </p:cNvPr>
          <p:cNvSpPr/>
          <p:nvPr/>
        </p:nvSpPr>
        <p:spPr>
          <a:xfrm>
            <a:off x="9372600" y="3467100"/>
            <a:ext cx="2667000" cy="3124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4A30070C-8A15-4D80-B785-A893106D78B4}"/>
              </a:ext>
            </a:extLst>
          </p:cNvPr>
          <p:cNvPicPr>
            <a:picLocks noChangeAspect="1"/>
          </p:cNvPicPr>
          <p:nvPr/>
        </p:nvPicPr>
        <p:blipFill>
          <a:blip r:embed="rId2"/>
          <a:stretch>
            <a:fillRect/>
          </a:stretch>
        </p:blipFill>
        <p:spPr>
          <a:xfrm>
            <a:off x="1007727" y="1637804"/>
            <a:ext cx="6688473" cy="2691168"/>
          </a:xfrm>
          <a:prstGeom prst="rect">
            <a:avLst/>
          </a:prstGeom>
        </p:spPr>
      </p:pic>
      <p:pic>
        <p:nvPicPr>
          <p:cNvPr id="10" name="그림 9">
            <a:extLst>
              <a:ext uri="{FF2B5EF4-FFF2-40B4-BE49-F238E27FC236}">
                <a16:creationId xmlns:a16="http://schemas.microsoft.com/office/drawing/2014/main" id="{7BE72420-CCAC-1095-1641-E7EE5104E1E1}"/>
              </a:ext>
            </a:extLst>
          </p:cNvPr>
          <p:cNvPicPr>
            <a:picLocks noChangeAspect="1"/>
          </p:cNvPicPr>
          <p:nvPr/>
        </p:nvPicPr>
        <p:blipFill>
          <a:blip r:embed="rId3"/>
          <a:stretch>
            <a:fillRect/>
          </a:stretch>
        </p:blipFill>
        <p:spPr>
          <a:xfrm>
            <a:off x="7980408" y="1633877"/>
            <a:ext cx="4973592" cy="3243647"/>
          </a:xfrm>
          <a:prstGeom prst="rect">
            <a:avLst/>
          </a:prstGeom>
        </p:spPr>
      </p:pic>
      <p:pic>
        <p:nvPicPr>
          <p:cNvPr id="14" name="그림 13">
            <a:extLst>
              <a:ext uri="{FF2B5EF4-FFF2-40B4-BE49-F238E27FC236}">
                <a16:creationId xmlns:a16="http://schemas.microsoft.com/office/drawing/2014/main" id="{2C245049-4864-686F-C90A-29ABB6C970E5}"/>
              </a:ext>
            </a:extLst>
          </p:cNvPr>
          <p:cNvPicPr>
            <a:picLocks noChangeAspect="1"/>
          </p:cNvPicPr>
          <p:nvPr/>
        </p:nvPicPr>
        <p:blipFill>
          <a:blip r:embed="rId4"/>
          <a:stretch>
            <a:fillRect/>
          </a:stretch>
        </p:blipFill>
        <p:spPr>
          <a:xfrm>
            <a:off x="1020237" y="4611549"/>
            <a:ext cx="6662354" cy="3427551"/>
          </a:xfrm>
          <a:prstGeom prst="rect">
            <a:avLst/>
          </a:prstGeom>
        </p:spPr>
      </p:pic>
      <p:pic>
        <p:nvPicPr>
          <p:cNvPr id="18" name="그림 17">
            <a:extLst>
              <a:ext uri="{FF2B5EF4-FFF2-40B4-BE49-F238E27FC236}">
                <a16:creationId xmlns:a16="http://schemas.microsoft.com/office/drawing/2014/main" id="{8CB9FE70-86AB-CCE2-4438-561B89DB794B}"/>
              </a:ext>
            </a:extLst>
          </p:cNvPr>
          <p:cNvPicPr>
            <a:picLocks noChangeAspect="1"/>
          </p:cNvPicPr>
          <p:nvPr/>
        </p:nvPicPr>
        <p:blipFill>
          <a:blip r:embed="rId5"/>
          <a:srcRect l="23379" t="7704" r="22774" b="5128"/>
          <a:stretch>
            <a:fillRect/>
          </a:stretch>
        </p:blipFill>
        <p:spPr>
          <a:xfrm>
            <a:off x="7988994" y="5199555"/>
            <a:ext cx="4973592" cy="3279291"/>
          </a:xfrm>
          <a:prstGeom prst="rect">
            <a:avLst/>
          </a:prstGeom>
        </p:spPr>
      </p:pic>
      <p:sp>
        <p:nvSpPr>
          <p:cNvPr id="9" name="사각형: 둥근 모서리 8">
            <a:extLst>
              <a:ext uri="{FF2B5EF4-FFF2-40B4-BE49-F238E27FC236}">
                <a16:creationId xmlns:a16="http://schemas.microsoft.com/office/drawing/2014/main" id="{2CEC39B1-0334-44A3-3859-4D60F4688476}"/>
              </a:ext>
            </a:extLst>
          </p:cNvPr>
          <p:cNvSpPr/>
          <p:nvPr/>
        </p:nvSpPr>
        <p:spPr>
          <a:xfrm>
            <a:off x="3352800" y="32557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D1357AF2-6E19-281D-18A3-139CBAB7DB41}"/>
              </a:ext>
            </a:extLst>
          </p:cNvPr>
          <p:cNvSpPr/>
          <p:nvPr/>
        </p:nvSpPr>
        <p:spPr>
          <a:xfrm>
            <a:off x="9056043" y="369199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3" name="사각형: 둥근 모서리 12">
            <a:extLst>
              <a:ext uri="{FF2B5EF4-FFF2-40B4-BE49-F238E27FC236}">
                <a16:creationId xmlns:a16="http://schemas.microsoft.com/office/drawing/2014/main" id="{CC4D12BB-7C5B-6421-7A4F-9E74FECA649D}"/>
              </a:ext>
            </a:extLst>
          </p:cNvPr>
          <p:cNvSpPr/>
          <p:nvPr/>
        </p:nvSpPr>
        <p:spPr>
          <a:xfrm>
            <a:off x="2209800" y="65913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7" name="사각형: 둥근 모서리 16">
            <a:extLst>
              <a:ext uri="{FF2B5EF4-FFF2-40B4-BE49-F238E27FC236}">
                <a16:creationId xmlns:a16="http://schemas.microsoft.com/office/drawing/2014/main" id="{63BCF051-3976-5685-1BB9-FD68363E02A0}"/>
              </a:ext>
            </a:extLst>
          </p:cNvPr>
          <p:cNvSpPr/>
          <p:nvPr/>
        </p:nvSpPr>
        <p:spPr>
          <a:xfrm>
            <a:off x="8903643" y="55620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cxnSp>
        <p:nvCxnSpPr>
          <p:cNvPr id="20" name="직선 연결선 19">
            <a:extLst>
              <a:ext uri="{FF2B5EF4-FFF2-40B4-BE49-F238E27FC236}">
                <a16:creationId xmlns:a16="http://schemas.microsoft.com/office/drawing/2014/main" id="{3B3EB09D-ED7C-5A02-CC74-3A655BD13478}"/>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21" name="직사각형 20">
            <a:extLst>
              <a:ext uri="{FF2B5EF4-FFF2-40B4-BE49-F238E27FC236}">
                <a16:creationId xmlns:a16="http://schemas.microsoft.com/office/drawing/2014/main" id="{F727483D-BFA4-3301-8AF5-28F25956E936}"/>
              </a:ext>
            </a:extLst>
          </p:cNvPr>
          <p:cNvSpPr/>
          <p:nvPr/>
        </p:nvSpPr>
        <p:spPr>
          <a:xfrm>
            <a:off x="3155039" y="2109203"/>
            <a:ext cx="2392750" cy="6523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 name="직선 화살표 연결선 4">
            <a:extLst>
              <a:ext uri="{FF2B5EF4-FFF2-40B4-BE49-F238E27FC236}">
                <a16:creationId xmlns:a16="http://schemas.microsoft.com/office/drawing/2014/main" id="{2ACD378C-822D-54DE-5290-DDA58E732A9D}"/>
              </a:ext>
            </a:extLst>
          </p:cNvPr>
          <p:cNvCxnSpPr/>
          <p:nvPr/>
        </p:nvCxnSpPr>
        <p:spPr>
          <a:xfrm>
            <a:off x="5105400" y="3009900"/>
            <a:ext cx="4267200" cy="37338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796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44692-EAC3-9EF2-1E64-4BA9E75EC7BA}"/>
            </a:ext>
          </a:extLst>
        </p:cNvPr>
        <p:cNvGrpSpPr/>
        <p:nvPr/>
      </p:nvGrpSpPr>
      <p:grpSpPr>
        <a:xfrm>
          <a:off x="0" y="0"/>
          <a:ext cx="0" cy="0"/>
          <a:chOff x="0" y="0"/>
          <a:chExt cx="0" cy="0"/>
        </a:xfrm>
      </p:grpSpPr>
      <p:graphicFrame>
        <p:nvGraphicFramePr>
          <p:cNvPr id="8" name="표 3">
            <a:extLst>
              <a:ext uri="{FF2B5EF4-FFF2-40B4-BE49-F238E27FC236}">
                <a16:creationId xmlns:a16="http://schemas.microsoft.com/office/drawing/2014/main" id="{45274F90-6B34-2642-4415-39606A3B69AE}"/>
              </a:ext>
            </a:extLst>
          </p:cNvPr>
          <p:cNvGraphicFramePr>
            <a:graphicFrameLocks noGrp="1"/>
          </p:cNvGraphicFramePr>
          <p:nvPr>
            <p:extLst>
              <p:ext uri="{D42A27DB-BD31-4B8C-83A1-F6EECF244321}">
                <p14:modId xmlns:p14="http://schemas.microsoft.com/office/powerpoint/2010/main" val="1328267476"/>
              </p:ext>
            </p:extLst>
          </p:nvPr>
        </p:nvGraphicFramePr>
        <p:xfrm>
          <a:off x="13716000" y="1662878"/>
          <a:ext cx="3929380" cy="4128295"/>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새 닉네임 변경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970485">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중복된 닉네임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입력시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사용중인 닉네임 알림</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8756281"/>
                  </a:ext>
                </a:extLst>
              </a:tr>
              <a:tr h="99060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중복 확인 후 사용가능 닉네임 알림</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2514026"/>
                  </a:ext>
                </a:extLst>
              </a:tr>
              <a:tr h="79561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수정된 닉네임 출력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1356732"/>
                  </a:ext>
                </a:extLst>
              </a:tr>
            </a:tbl>
          </a:graphicData>
        </a:graphic>
      </p:graphicFrame>
      <p:sp>
        <p:nvSpPr>
          <p:cNvPr id="2" name="TextBox 3">
            <a:extLst>
              <a:ext uri="{FF2B5EF4-FFF2-40B4-BE49-F238E27FC236}">
                <a16:creationId xmlns:a16="http://schemas.microsoft.com/office/drawing/2014/main" id="{8CB8513E-CB8B-6536-CC43-CF962A66677A}"/>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a:solidFill>
                  <a:srgbClr val="2D2D2D"/>
                </a:solidFill>
                <a:latin typeface="Noto Sans KR Black" panose="020B0200000000000000" pitchFamily="50" charset="-127"/>
                <a:ea typeface="Noto Sans KR Black" panose="020B0200000000000000" pitchFamily="50" charset="-127"/>
              </a:rPr>
              <a:t>회원 정보 수정</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닉네임 변경</a:t>
            </a:r>
            <a:r>
              <a:rPr lang="en-US" altLang="ko-KR" sz="4000" dirty="0">
                <a:solidFill>
                  <a:srgbClr val="2D2D2D"/>
                </a:solidFill>
                <a:latin typeface="Noto Sans KR Black" panose="020B0200000000000000" pitchFamily="50" charset="-127"/>
                <a:ea typeface="Noto Sans KR Black" panose="020B0200000000000000" pitchFamily="50" charset="-127"/>
              </a:rPr>
              <a:t>)</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5" name="그림 4">
            <a:extLst>
              <a:ext uri="{FF2B5EF4-FFF2-40B4-BE49-F238E27FC236}">
                <a16:creationId xmlns:a16="http://schemas.microsoft.com/office/drawing/2014/main" id="{76B3B74D-41B8-A783-141C-32D7567D9534}"/>
              </a:ext>
            </a:extLst>
          </p:cNvPr>
          <p:cNvPicPr>
            <a:picLocks noChangeAspect="1"/>
          </p:cNvPicPr>
          <p:nvPr/>
        </p:nvPicPr>
        <p:blipFill>
          <a:blip r:embed="rId2"/>
          <a:stretch>
            <a:fillRect/>
          </a:stretch>
        </p:blipFill>
        <p:spPr>
          <a:xfrm>
            <a:off x="969025" y="1662878"/>
            <a:ext cx="6434976" cy="4395022"/>
          </a:xfrm>
          <a:prstGeom prst="rect">
            <a:avLst/>
          </a:prstGeom>
        </p:spPr>
      </p:pic>
      <p:pic>
        <p:nvPicPr>
          <p:cNvPr id="7" name="그림 6">
            <a:extLst>
              <a:ext uri="{FF2B5EF4-FFF2-40B4-BE49-F238E27FC236}">
                <a16:creationId xmlns:a16="http://schemas.microsoft.com/office/drawing/2014/main" id="{7C207F45-3ECC-7864-9C00-B82A71DC5D60}"/>
              </a:ext>
            </a:extLst>
          </p:cNvPr>
          <p:cNvPicPr>
            <a:picLocks noChangeAspect="1"/>
          </p:cNvPicPr>
          <p:nvPr/>
        </p:nvPicPr>
        <p:blipFill>
          <a:blip r:embed="rId3"/>
          <a:stretch>
            <a:fillRect/>
          </a:stretch>
        </p:blipFill>
        <p:spPr>
          <a:xfrm>
            <a:off x="7696200" y="1662878"/>
            <a:ext cx="5502711" cy="4395022"/>
          </a:xfrm>
          <a:prstGeom prst="rect">
            <a:avLst/>
          </a:prstGeom>
        </p:spPr>
      </p:pic>
      <p:pic>
        <p:nvPicPr>
          <p:cNvPr id="15" name="그림 14">
            <a:extLst>
              <a:ext uri="{FF2B5EF4-FFF2-40B4-BE49-F238E27FC236}">
                <a16:creationId xmlns:a16="http://schemas.microsoft.com/office/drawing/2014/main" id="{F873E44D-C3B8-AEFF-A5D5-32AAE2539B52}"/>
              </a:ext>
            </a:extLst>
          </p:cNvPr>
          <p:cNvPicPr>
            <a:picLocks noChangeAspect="1"/>
          </p:cNvPicPr>
          <p:nvPr/>
        </p:nvPicPr>
        <p:blipFill>
          <a:blip r:embed="rId4"/>
          <a:stretch>
            <a:fillRect/>
          </a:stretch>
        </p:blipFill>
        <p:spPr>
          <a:xfrm>
            <a:off x="969025" y="6375064"/>
            <a:ext cx="6887536" cy="3181794"/>
          </a:xfrm>
          <a:prstGeom prst="rect">
            <a:avLst/>
          </a:prstGeom>
        </p:spPr>
      </p:pic>
      <p:pic>
        <p:nvPicPr>
          <p:cNvPr id="19" name="그림 18">
            <a:extLst>
              <a:ext uri="{FF2B5EF4-FFF2-40B4-BE49-F238E27FC236}">
                <a16:creationId xmlns:a16="http://schemas.microsoft.com/office/drawing/2014/main" id="{2F9A005A-47CF-11AB-E2B6-3AF197DBAE1A}"/>
              </a:ext>
            </a:extLst>
          </p:cNvPr>
          <p:cNvPicPr>
            <a:picLocks noChangeAspect="1"/>
          </p:cNvPicPr>
          <p:nvPr/>
        </p:nvPicPr>
        <p:blipFill>
          <a:blip r:embed="rId5"/>
          <a:stretch>
            <a:fillRect/>
          </a:stretch>
        </p:blipFill>
        <p:spPr>
          <a:xfrm>
            <a:off x="8206996" y="8239643"/>
            <a:ext cx="4998208" cy="768955"/>
          </a:xfrm>
          <a:prstGeom prst="rect">
            <a:avLst/>
          </a:prstGeom>
        </p:spPr>
      </p:pic>
      <p:sp>
        <p:nvSpPr>
          <p:cNvPr id="9" name="사각형: 둥근 모서리 8">
            <a:extLst>
              <a:ext uri="{FF2B5EF4-FFF2-40B4-BE49-F238E27FC236}">
                <a16:creationId xmlns:a16="http://schemas.microsoft.com/office/drawing/2014/main" id="{F78F2B1E-2500-7022-D227-27D107CBEFF9}"/>
              </a:ext>
            </a:extLst>
          </p:cNvPr>
          <p:cNvSpPr/>
          <p:nvPr/>
        </p:nvSpPr>
        <p:spPr>
          <a:xfrm>
            <a:off x="838200" y="24765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B2937689-8894-F710-38F2-6B576605EF5F}"/>
              </a:ext>
            </a:extLst>
          </p:cNvPr>
          <p:cNvSpPr/>
          <p:nvPr/>
        </p:nvSpPr>
        <p:spPr>
          <a:xfrm>
            <a:off x="9372600" y="388597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3" name="사각형: 둥근 모서리 12">
            <a:extLst>
              <a:ext uri="{FF2B5EF4-FFF2-40B4-BE49-F238E27FC236}">
                <a16:creationId xmlns:a16="http://schemas.microsoft.com/office/drawing/2014/main" id="{1F76BEEE-46B8-6328-D08C-B6837E66985F}"/>
              </a:ext>
            </a:extLst>
          </p:cNvPr>
          <p:cNvSpPr/>
          <p:nvPr/>
        </p:nvSpPr>
        <p:spPr>
          <a:xfrm>
            <a:off x="3048000" y="771806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7" name="사각형: 둥근 모서리 16">
            <a:extLst>
              <a:ext uri="{FF2B5EF4-FFF2-40B4-BE49-F238E27FC236}">
                <a16:creationId xmlns:a16="http://schemas.microsoft.com/office/drawing/2014/main" id="{59ADE26D-020D-AFF4-6411-7D49F2199E8C}"/>
              </a:ext>
            </a:extLst>
          </p:cNvPr>
          <p:cNvSpPr/>
          <p:nvPr/>
        </p:nvSpPr>
        <p:spPr>
          <a:xfrm>
            <a:off x="9060284" y="790240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20" name="직사각형 19">
            <a:extLst>
              <a:ext uri="{FF2B5EF4-FFF2-40B4-BE49-F238E27FC236}">
                <a16:creationId xmlns:a16="http://schemas.microsoft.com/office/drawing/2014/main" id="{46A28FA3-891C-FD9A-FE66-9F05E147F853}"/>
              </a:ext>
            </a:extLst>
          </p:cNvPr>
          <p:cNvSpPr/>
          <p:nvPr/>
        </p:nvSpPr>
        <p:spPr>
          <a:xfrm>
            <a:off x="9605441" y="8395522"/>
            <a:ext cx="1556223" cy="49580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id="{CCEFB4F8-9D58-FA1B-4382-CA9E12B7A03F}"/>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22" name="직사각형 21">
            <a:extLst>
              <a:ext uri="{FF2B5EF4-FFF2-40B4-BE49-F238E27FC236}">
                <a16:creationId xmlns:a16="http://schemas.microsoft.com/office/drawing/2014/main" id="{E5A0F634-14EF-8F71-5C50-48782F026017}"/>
              </a:ext>
            </a:extLst>
          </p:cNvPr>
          <p:cNvSpPr/>
          <p:nvPr/>
        </p:nvSpPr>
        <p:spPr>
          <a:xfrm>
            <a:off x="3017949" y="2150326"/>
            <a:ext cx="2392750" cy="6523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pic>
        <p:nvPicPr>
          <p:cNvPr id="4" name="그림 3">
            <a:extLst>
              <a:ext uri="{FF2B5EF4-FFF2-40B4-BE49-F238E27FC236}">
                <a16:creationId xmlns:a16="http://schemas.microsoft.com/office/drawing/2014/main" id="{41F5B9B1-5A52-1042-7D0B-79BB4E1944B2}"/>
              </a:ext>
            </a:extLst>
          </p:cNvPr>
          <p:cNvPicPr>
            <a:picLocks noChangeAspect="1"/>
          </p:cNvPicPr>
          <p:nvPr/>
        </p:nvPicPr>
        <p:blipFill>
          <a:blip r:embed="rId6"/>
          <a:stretch>
            <a:fillRect/>
          </a:stretch>
        </p:blipFill>
        <p:spPr>
          <a:xfrm>
            <a:off x="8206997" y="6591301"/>
            <a:ext cx="2842003" cy="721105"/>
          </a:xfrm>
          <a:prstGeom prst="rect">
            <a:avLst/>
          </a:prstGeom>
        </p:spPr>
      </p:pic>
      <p:sp>
        <p:nvSpPr>
          <p:cNvPr id="6" name="직사각형 5">
            <a:extLst>
              <a:ext uri="{FF2B5EF4-FFF2-40B4-BE49-F238E27FC236}">
                <a16:creationId xmlns:a16="http://schemas.microsoft.com/office/drawing/2014/main" id="{517873C1-B4FC-D1DE-B70F-CDFD4C87FF91}"/>
              </a:ext>
            </a:extLst>
          </p:cNvPr>
          <p:cNvSpPr/>
          <p:nvPr/>
        </p:nvSpPr>
        <p:spPr>
          <a:xfrm>
            <a:off x="9627998" y="6718751"/>
            <a:ext cx="1459100" cy="46620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858666CF-A560-760E-11ED-CB748A988C87}"/>
              </a:ext>
            </a:extLst>
          </p:cNvPr>
          <p:cNvCxnSpPr>
            <a:cxnSpLocks/>
            <a:stCxn id="6" idx="2"/>
            <a:endCxn id="20" idx="0"/>
          </p:cNvCxnSpPr>
          <p:nvPr/>
        </p:nvCxnSpPr>
        <p:spPr>
          <a:xfrm>
            <a:off x="10357548" y="7184954"/>
            <a:ext cx="26005" cy="121056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713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6E34-158C-B073-EFED-EC1646190673}"/>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23456841-8E9A-D87F-38D2-866DD1A03F4F}"/>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a:solidFill>
                  <a:srgbClr val="2D2D2D"/>
                </a:solidFill>
                <a:latin typeface="Noto Sans KR Black" panose="020B0200000000000000" pitchFamily="50" charset="-127"/>
                <a:ea typeface="Noto Sans KR Black" panose="020B0200000000000000" pitchFamily="50" charset="-127"/>
              </a:rPr>
              <a:t>회원 정보 수정</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아이디 변경</a:t>
            </a:r>
            <a:r>
              <a:rPr lang="en-US" altLang="ko-KR" sz="4000" dirty="0">
                <a:solidFill>
                  <a:srgbClr val="2D2D2D"/>
                </a:solidFill>
                <a:latin typeface="Noto Sans KR Black" panose="020B0200000000000000" pitchFamily="50" charset="-127"/>
                <a:ea typeface="Noto Sans KR Black" panose="020B0200000000000000" pitchFamily="50" charset="-127"/>
              </a:rPr>
              <a:t>)</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4" name="그림 3">
            <a:extLst>
              <a:ext uri="{FF2B5EF4-FFF2-40B4-BE49-F238E27FC236}">
                <a16:creationId xmlns:a16="http://schemas.microsoft.com/office/drawing/2014/main" id="{2D136EAF-EFAF-6BD8-0604-9D1CEEFD8C50}"/>
              </a:ext>
            </a:extLst>
          </p:cNvPr>
          <p:cNvPicPr>
            <a:picLocks noChangeAspect="1"/>
          </p:cNvPicPr>
          <p:nvPr/>
        </p:nvPicPr>
        <p:blipFill>
          <a:blip r:embed="rId2"/>
          <a:stretch>
            <a:fillRect/>
          </a:stretch>
        </p:blipFill>
        <p:spPr>
          <a:xfrm>
            <a:off x="975849" y="1662878"/>
            <a:ext cx="4450337" cy="3023422"/>
          </a:xfrm>
          <a:prstGeom prst="rect">
            <a:avLst/>
          </a:prstGeom>
        </p:spPr>
      </p:pic>
      <p:pic>
        <p:nvPicPr>
          <p:cNvPr id="10" name="그림 9">
            <a:extLst>
              <a:ext uri="{FF2B5EF4-FFF2-40B4-BE49-F238E27FC236}">
                <a16:creationId xmlns:a16="http://schemas.microsoft.com/office/drawing/2014/main" id="{4A1FF929-1F8A-2E55-6F95-13B1A8D95AFC}"/>
              </a:ext>
            </a:extLst>
          </p:cNvPr>
          <p:cNvPicPr>
            <a:picLocks noChangeAspect="1"/>
          </p:cNvPicPr>
          <p:nvPr/>
        </p:nvPicPr>
        <p:blipFill>
          <a:blip r:embed="rId3"/>
          <a:srcRect t="23784"/>
          <a:stretch>
            <a:fillRect/>
          </a:stretch>
        </p:blipFill>
        <p:spPr>
          <a:xfrm>
            <a:off x="5507598" y="1657119"/>
            <a:ext cx="6303402" cy="3029181"/>
          </a:xfrm>
          <a:prstGeom prst="rect">
            <a:avLst/>
          </a:prstGeom>
        </p:spPr>
      </p:pic>
      <p:pic>
        <p:nvPicPr>
          <p:cNvPr id="14" name="그림 13">
            <a:extLst>
              <a:ext uri="{FF2B5EF4-FFF2-40B4-BE49-F238E27FC236}">
                <a16:creationId xmlns:a16="http://schemas.microsoft.com/office/drawing/2014/main" id="{311749C3-B8E2-4F25-5927-1A522285D1DD}"/>
              </a:ext>
            </a:extLst>
          </p:cNvPr>
          <p:cNvPicPr>
            <a:picLocks noChangeAspect="1"/>
          </p:cNvPicPr>
          <p:nvPr/>
        </p:nvPicPr>
        <p:blipFill>
          <a:blip r:embed="rId4"/>
          <a:srcRect r="33358"/>
          <a:stretch>
            <a:fillRect/>
          </a:stretch>
        </p:blipFill>
        <p:spPr>
          <a:xfrm>
            <a:off x="975849" y="4774098"/>
            <a:ext cx="4450337" cy="2343477"/>
          </a:xfrm>
          <a:prstGeom prst="rect">
            <a:avLst/>
          </a:prstGeom>
        </p:spPr>
      </p:pic>
      <p:pic>
        <p:nvPicPr>
          <p:cNvPr id="18" name="그림 17">
            <a:extLst>
              <a:ext uri="{FF2B5EF4-FFF2-40B4-BE49-F238E27FC236}">
                <a16:creationId xmlns:a16="http://schemas.microsoft.com/office/drawing/2014/main" id="{11E9C014-C5B5-3462-50A7-22F3B3D240F0}"/>
              </a:ext>
            </a:extLst>
          </p:cNvPr>
          <p:cNvPicPr>
            <a:picLocks noChangeAspect="1"/>
          </p:cNvPicPr>
          <p:nvPr/>
        </p:nvPicPr>
        <p:blipFill>
          <a:blip r:embed="rId5"/>
          <a:srcRect r="44288"/>
          <a:stretch>
            <a:fillRect/>
          </a:stretch>
        </p:blipFill>
        <p:spPr>
          <a:xfrm>
            <a:off x="9779674" y="4797351"/>
            <a:ext cx="3762900" cy="1790950"/>
          </a:xfrm>
          <a:prstGeom prst="rect">
            <a:avLst/>
          </a:prstGeom>
        </p:spPr>
      </p:pic>
      <p:pic>
        <p:nvPicPr>
          <p:cNvPr id="22" name="그림 21">
            <a:extLst>
              <a:ext uri="{FF2B5EF4-FFF2-40B4-BE49-F238E27FC236}">
                <a16:creationId xmlns:a16="http://schemas.microsoft.com/office/drawing/2014/main" id="{EFED1CF0-89EE-ED8E-E07D-027F007909A4}"/>
              </a:ext>
            </a:extLst>
          </p:cNvPr>
          <p:cNvPicPr>
            <a:picLocks noChangeAspect="1"/>
          </p:cNvPicPr>
          <p:nvPr/>
        </p:nvPicPr>
        <p:blipFill>
          <a:blip r:embed="rId6"/>
          <a:stretch>
            <a:fillRect/>
          </a:stretch>
        </p:blipFill>
        <p:spPr>
          <a:xfrm>
            <a:off x="5532453" y="4774098"/>
            <a:ext cx="4115374" cy="3191320"/>
          </a:xfrm>
          <a:prstGeom prst="rect">
            <a:avLst/>
          </a:prstGeom>
        </p:spPr>
      </p:pic>
      <p:pic>
        <p:nvPicPr>
          <p:cNvPr id="24" name="그림 23">
            <a:extLst>
              <a:ext uri="{FF2B5EF4-FFF2-40B4-BE49-F238E27FC236}">
                <a16:creationId xmlns:a16="http://schemas.microsoft.com/office/drawing/2014/main" id="{58F231E5-FA64-33EC-FC5D-6916483D4136}"/>
              </a:ext>
            </a:extLst>
          </p:cNvPr>
          <p:cNvPicPr>
            <a:picLocks noChangeAspect="1"/>
          </p:cNvPicPr>
          <p:nvPr/>
        </p:nvPicPr>
        <p:blipFill>
          <a:blip r:embed="rId7"/>
          <a:stretch>
            <a:fillRect/>
          </a:stretch>
        </p:blipFill>
        <p:spPr>
          <a:xfrm>
            <a:off x="9795911" y="6679449"/>
            <a:ext cx="3762900" cy="1810003"/>
          </a:xfrm>
          <a:prstGeom prst="rect">
            <a:avLst/>
          </a:prstGeom>
        </p:spPr>
      </p:pic>
      <p:pic>
        <p:nvPicPr>
          <p:cNvPr id="27" name="그림 26">
            <a:extLst>
              <a:ext uri="{FF2B5EF4-FFF2-40B4-BE49-F238E27FC236}">
                <a16:creationId xmlns:a16="http://schemas.microsoft.com/office/drawing/2014/main" id="{D7941C34-16BC-74E3-5A4E-36231234781C}"/>
              </a:ext>
            </a:extLst>
          </p:cNvPr>
          <p:cNvPicPr>
            <a:picLocks noChangeAspect="1"/>
          </p:cNvPicPr>
          <p:nvPr/>
        </p:nvPicPr>
        <p:blipFill>
          <a:blip r:embed="rId8"/>
          <a:stretch>
            <a:fillRect/>
          </a:stretch>
        </p:blipFill>
        <p:spPr>
          <a:xfrm>
            <a:off x="9647827" y="8477227"/>
            <a:ext cx="4991945" cy="1802883"/>
          </a:xfrm>
          <a:prstGeom prst="rect">
            <a:avLst/>
          </a:prstGeom>
        </p:spPr>
      </p:pic>
      <p:pic>
        <p:nvPicPr>
          <p:cNvPr id="29" name="그림 28">
            <a:extLst>
              <a:ext uri="{FF2B5EF4-FFF2-40B4-BE49-F238E27FC236}">
                <a16:creationId xmlns:a16="http://schemas.microsoft.com/office/drawing/2014/main" id="{6BF8BCAA-37DA-16CB-45D5-0B363C11631E}"/>
              </a:ext>
            </a:extLst>
          </p:cNvPr>
          <p:cNvPicPr>
            <a:picLocks noChangeAspect="1"/>
          </p:cNvPicPr>
          <p:nvPr/>
        </p:nvPicPr>
        <p:blipFill>
          <a:blip r:embed="rId9"/>
          <a:srcRect t="6573" b="32547"/>
          <a:stretch>
            <a:fillRect/>
          </a:stretch>
        </p:blipFill>
        <p:spPr>
          <a:xfrm>
            <a:off x="975849" y="7233472"/>
            <a:ext cx="4440993" cy="2781300"/>
          </a:xfrm>
          <a:prstGeom prst="rect">
            <a:avLst/>
          </a:prstGeom>
        </p:spPr>
      </p:pic>
      <p:pic>
        <p:nvPicPr>
          <p:cNvPr id="31" name="그림 30">
            <a:extLst>
              <a:ext uri="{FF2B5EF4-FFF2-40B4-BE49-F238E27FC236}">
                <a16:creationId xmlns:a16="http://schemas.microsoft.com/office/drawing/2014/main" id="{6F06A6AA-F898-41C0-6003-09557DA123B5}"/>
              </a:ext>
            </a:extLst>
          </p:cNvPr>
          <p:cNvPicPr>
            <a:picLocks noChangeAspect="1"/>
          </p:cNvPicPr>
          <p:nvPr/>
        </p:nvPicPr>
        <p:blipFill>
          <a:blip r:embed="rId10"/>
          <a:stretch>
            <a:fillRect/>
          </a:stretch>
        </p:blipFill>
        <p:spPr>
          <a:xfrm>
            <a:off x="5543887" y="8270896"/>
            <a:ext cx="4115374" cy="835004"/>
          </a:xfrm>
          <a:prstGeom prst="rect">
            <a:avLst/>
          </a:prstGeom>
        </p:spPr>
      </p:pic>
      <p:sp>
        <p:nvSpPr>
          <p:cNvPr id="32" name="직사각형 31">
            <a:extLst>
              <a:ext uri="{FF2B5EF4-FFF2-40B4-BE49-F238E27FC236}">
                <a16:creationId xmlns:a16="http://schemas.microsoft.com/office/drawing/2014/main" id="{653A39E5-74C9-B8EB-1D21-E114A7BD2C57}"/>
              </a:ext>
            </a:extLst>
          </p:cNvPr>
          <p:cNvSpPr/>
          <p:nvPr/>
        </p:nvSpPr>
        <p:spPr>
          <a:xfrm>
            <a:off x="5507598" y="4835793"/>
            <a:ext cx="4151663" cy="327950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BAC77A3C-9485-39BF-3281-34D3ADCE9A53}"/>
              </a:ext>
            </a:extLst>
          </p:cNvPr>
          <p:cNvSpPr/>
          <p:nvPr/>
        </p:nvSpPr>
        <p:spPr>
          <a:xfrm>
            <a:off x="2057400" y="176190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82F84CBB-3C7E-AA4A-2BA0-43986C3D84DD}"/>
              </a:ext>
            </a:extLst>
          </p:cNvPr>
          <p:cNvSpPr/>
          <p:nvPr/>
        </p:nvSpPr>
        <p:spPr>
          <a:xfrm>
            <a:off x="7622046" y="225770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3" name="사각형: 둥근 모서리 12">
            <a:extLst>
              <a:ext uri="{FF2B5EF4-FFF2-40B4-BE49-F238E27FC236}">
                <a16:creationId xmlns:a16="http://schemas.microsoft.com/office/drawing/2014/main" id="{5052663D-8165-5E92-35E4-3D40DDC56A1C}"/>
              </a:ext>
            </a:extLst>
          </p:cNvPr>
          <p:cNvSpPr/>
          <p:nvPr/>
        </p:nvSpPr>
        <p:spPr>
          <a:xfrm>
            <a:off x="2923766" y="60924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7" name="사각형: 둥근 모서리 16">
            <a:extLst>
              <a:ext uri="{FF2B5EF4-FFF2-40B4-BE49-F238E27FC236}">
                <a16:creationId xmlns:a16="http://schemas.microsoft.com/office/drawing/2014/main" id="{8E3E4A90-4AE6-440A-FA7E-000B38C2480B}"/>
              </a:ext>
            </a:extLst>
          </p:cNvPr>
          <p:cNvSpPr/>
          <p:nvPr/>
        </p:nvSpPr>
        <p:spPr>
          <a:xfrm>
            <a:off x="5706616" y="636975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33" name="사각형: 둥근 모서리 32">
            <a:extLst>
              <a:ext uri="{FF2B5EF4-FFF2-40B4-BE49-F238E27FC236}">
                <a16:creationId xmlns:a16="http://schemas.microsoft.com/office/drawing/2014/main" id="{5BAB2AA3-4526-298E-7B8E-FF7631D5DAA1}"/>
              </a:ext>
            </a:extLst>
          </p:cNvPr>
          <p:cNvSpPr/>
          <p:nvPr/>
        </p:nvSpPr>
        <p:spPr>
          <a:xfrm>
            <a:off x="9832122" y="565652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4" name="사각형: 둥근 모서리 33">
            <a:extLst>
              <a:ext uri="{FF2B5EF4-FFF2-40B4-BE49-F238E27FC236}">
                <a16:creationId xmlns:a16="http://schemas.microsoft.com/office/drawing/2014/main" id="{2B2CC68E-009C-CF99-2E43-7D5440CE02FB}"/>
              </a:ext>
            </a:extLst>
          </p:cNvPr>
          <p:cNvSpPr/>
          <p:nvPr/>
        </p:nvSpPr>
        <p:spPr>
          <a:xfrm>
            <a:off x="10875612" y="677934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35" name="사각형: 둥근 모서리 34">
            <a:extLst>
              <a:ext uri="{FF2B5EF4-FFF2-40B4-BE49-F238E27FC236}">
                <a16:creationId xmlns:a16="http://schemas.microsoft.com/office/drawing/2014/main" id="{79F9A055-D27C-BB2A-ADF1-CFCD3738D8FC}"/>
              </a:ext>
            </a:extLst>
          </p:cNvPr>
          <p:cNvSpPr/>
          <p:nvPr/>
        </p:nvSpPr>
        <p:spPr>
          <a:xfrm>
            <a:off x="11722659" y="735274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36" name="사각형: 둥근 모서리 35">
            <a:extLst>
              <a:ext uri="{FF2B5EF4-FFF2-40B4-BE49-F238E27FC236}">
                <a16:creationId xmlns:a16="http://schemas.microsoft.com/office/drawing/2014/main" id="{8E830104-5466-AB3F-7630-34F661EEE0EC}"/>
              </a:ext>
            </a:extLst>
          </p:cNvPr>
          <p:cNvSpPr/>
          <p:nvPr/>
        </p:nvSpPr>
        <p:spPr>
          <a:xfrm>
            <a:off x="11700546" y="852184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8</a:t>
            </a:r>
            <a:endParaRPr lang="ko-KR" altLang="en-US" dirty="0"/>
          </a:p>
        </p:txBody>
      </p:sp>
      <p:sp>
        <p:nvSpPr>
          <p:cNvPr id="37" name="사각형: 둥근 모서리 36">
            <a:extLst>
              <a:ext uri="{FF2B5EF4-FFF2-40B4-BE49-F238E27FC236}">
                <a16:creationId xmlns:a16="http://schemas.microsoft.com/office/drawing/2014/main" id="{9D70F23F-2B41-7504-C393-F955B2389718}"/>
              </a:ext>
            </a:extLst>
          </p:cNvPr>
          <p:cNvSpPr/>
          <p:nvPr/>
        </p:nvSpPr>
        <p:spPr>
          <a:xfrm>
            <a:off x="1512243" y="76194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9</a:t>
            </a:r>
            <a:endParaRPr lang="ko-KR" altLang="en-US" dirty="0"/>
          </a:p>
        </p:txBody>
      </p:sp>
      <p:sp>
        <p:nvSpPr>
          <p:cNvPr id="38" name="사각형: 둥근 모서리 37">
            <a:extLst>
              <a:ext uri="{FF2B5EF4-FFF2-40B4-BE49-F238E27FC236}">
                <a16:creationId xmlns:a16="http://schemas.microsoft.com/office/drawing/2014/main" id="{128CEB8A-0C9B-2359-E0C9-4FB562A13636}"/>
              </a:ext>
            </a:extLst>
          </p:cNvPr>
          <p:cNvSpPr/>
          <p:nvPr/>
        </p:nvSpPr>
        <p:spPr>
          <a:xfrm>
            <a:off x="6172805" y="811564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10</a:t>
            </a:r>
            <a:endParaRPr lang="ko-KR" altLang="en-US" dirty="0"/>
          </a:p>
        </p:txBody>
      </p:sp>
      <p:sp>
        <p:nvSpPr>
          <p:cNvPr id="39" name="직사각형 38">
            <a:extLst>
              <a:ext uri="{FF2B5EF4-FFF2-40B4-BE49-F238E27FC236}">
                <a16:creationId xmlns:a16="http://schemas.microsoft.com/office/drawing/2014/main" id="{432DA8AE-943A-9FAE-886A-E80FF730A52E}"/>
              </a:ext>
            </a:extLst>
          </p:cNvPr>
          <p:cNvSpPr/>
          <p:nvPr/>
        </p:nvSpPr>
        <p:spPr>
          <a:xfrm>
            <a:off x="6774829" y="8419687"/>
            <a:ext cx="1385321" cy="41717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3">
            <a:extLst>
              <a:ext uri="{FF2B5EF4-FFF2-40B4-BE49-F238E27FC236}">
                <a16:creationId xmlns:a16="http://schemas.microsoft.com/office/drawing/2014/main" id="{87412853-7DFA-B810-A443-7D7467DDF4D8}"/>
              </a:ext>
            </a:extLst>
          </p:cNvPr>
          <p:cNvGraphicFramePr>
            <a:graphicFrameLocks noGrp="1"/>
          </p:cNvGraphicFramePr>
          <p:nvPr>
            <p:extLst>
              <p:ext uri="{D42A27DB-BD31-4B8C-83A1-F6EECF244321}">
                <p14:modId xmlns:p14="http://schemas.microsoft.com/office/powerpoint/2010/main" val="4148951805"/>
              </p:ext>
            </p:extLst>
          </p:nvPr>
        </p:nvGraphicFramePr>
        <p:xfrm>
          <a:off x="13716000" y="1662878"/>
          <a:ext cx="3929380" cy="7011025"/>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아이디 변경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이미 사용중인 아이디 입력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-&gt;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중복 확인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-&gt;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중복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메세지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새 아이디 인증코드 요청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인증 코드 이메일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인증 코드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입력창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인증코드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코드입력 후 버튼 색 변경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자동 로그아웃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056125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9</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로그인 화면으로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돌아감</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5342847"/>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10</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로그인 성공</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6465431"/>
                  </a:ext>
                </a:extLst>
              </a:tr>
            </a:tbl>
          </a:graphicData>
        </a:graphic>
      </p:graphicFrame>
      <p:cxnSp>
        <p:nvCxnSpPr>
          <p:cNvPr id="40" name="직선 연결선 39">
            <a:extLst>
              <a:ext uri="{FF2B5EF4-FFF2-40B4-BE49-F238E27FC236}">
                <a16:creationId xmlns:a16="http://schemas.microsoft.com/office/drawing/2014/main" id="{BE71D858-5CB0-5DA8-D92B-8238210488E9}"/>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41" name="직사각형 40">
            <a:extLst>
              <a:ext uri="{FF2B5EF4-FFF2-40B4-BE49-F238E27FC236}">
                <a16:creationId xmlns:a16="http://schemas.microsoft.com/office/drawing/2014/main" id="{A34910E3-6A75-5882-52E4-F1C7B5E760BD}"/>
              </a:ext>
            </a:extLst>
          </p:cNvPr>
          <p:cNvSpPr/>
          <p:nvPr/>
        </p:nvSpPr>
        <p:spPr>
          <a:xfrm>
            <a:off x="2487733" y="1869993"/>
            <a:ext cx="1490516" cy="6523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pic>
        <p:nvPicPr>
          <p:cNvPr id="3" name="그림 2">
            <a:extLst>
              <a:ext uri="{FF2B5EF4-FFF2-40B4-BE49-F238E27FC236}">
                <a16:creationId xmlns:a16="http://schemas.microsoft.com/office/drawing/2014/main" id="{A34D9985-F148-270A-46B3-EED189B8D1E9}"/>
              </a:ext>
            </a:extLst>
          </p:cNvPr>
          <p:cNvPicPr>
            <a:picLocks noChangeAspect="1"/>
          </p:cNvPicPr>
          <p:nvPr/>
        </p:nvPicPr>
        <p:blipFill>
          <a:blip r:embed="rId11"/>
          <a:srcRect l="61802" t="8134" r="14017" b="68368"/>
          <a:stretch>
            <a:fillRect/>
          </a:stretch>
        </p:blipFill>
        <p:spPr>
          <a:xfrm>
            <a:off x="236146" y="1969633"/>
            <a:ext cx="1734541" cy="1202076"/>
          </a:xfrm>
          <a:prstGeom prst="rect">
            <a:avLst/>
          </a:prstGeom>
          <a:ln w="57150">
            <a:solidFill>
              <a:schemeClr val="bg1"/>
            </a:solidFill>
          </a:ln>
        </p:spPr>
      </p:pic>
      <p:cxnSp>
        <p:nvCxnSpPr>
          <p:cNvPr id="6" name="직선 화살표 연결선 5">
            <a:extLst>
              <a:ext uri="{FF2B5EF4-FFF2-40B4-BE49-F238E27FC236}">
                <a16:creationId xmlns:a16="http://schemas.microsoft.com/office/drawing/2014/main" id="{E92486F6-A9AE-CCE0-EF96-0DD9AB425432}"/>
              </a:ext>
            </a:extLst>
          </p:cNvPr>
          <p:cNvCxnSpPr/>
          <p:nvPr/>
        </p:nvCxnSpPr>
        <p:spPr>
          <a:xfrm>
            <a:off x="1371600" y="2522340"/>
            <a:ext cx="958378" cy="559296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14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C5464-7313-3BC5-775C-B08E3363BBC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F9434AA-13CD-D334-8AFC-E4B9A15013AF}"/>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4000500" y="-4000500"/>
            <a:ext cx="10287000" cy="18288000"/>
          </a:xfrm>
          <a:prstGeom prst="rect">
            <a:avLst/>
          </a:prstGeom>
        </p:spPr>
      </p:pic>
      <p:sp>
        <p:nvSpPr>
          <p:cNvPr id="3" name="TextBox 3">
            <a:extLst>
              <a:ext uri="{FF2B5EF4-FFF2-40B4-BE49-F238E27FC236}">
                <a16:creationId xmlns:a16="http://schemas.microsoft.com/office/drawing/2014/main" id="{E8A4D2AE-8C98-2D47-16AC-6C5951280199}"/>
              </a:ext>
            </a:extLst>
          </p:cNvPr>
          <p:cNvSpPr txBox="1"/>
          <p:nvPr/>
        </p:nvSpPr>
        <p:spPr>
          <a:xfrm>
            <a:off x="990600" y="605865"/>
            <a:ext cx="16281400" cy="1066800"/>
          </a:xfrm>
          <a:prstGeom prst="rect">
            <a:avLst/>
          </a:prstGeom>
        </p:spPr>
        <p:txBody>
          <a:bodyPr lIns="0" tIns="0" rIns="0" bIns="0" rtlCol="0" anchor="ctr"/>
          <a:lstStyle/>
          <a:p>
            <a:pPr lvl="0" algn="l">
              <a:lnSpc>
                <a:spcPct val="99600"/>
              </a:lnSpc>
            </a:pPr>
            <a:r>
              <a:rPr lang="ko-KR" altLang="en-US" sz="6000" dirty="0">
                <a:solidFill>
                  <a:srgbClr val="2D2D2D"/>
                </a:solidFill>
                <a:ea typeface="Pretendard ExtraBold"/>
              </a:rPr>
              <a:t>메뉴 구조도 </a:t>
            </a:r>
            <a:r>
              <a:rPr lang="en-US" altLang="ko-KR" sz="6000" dirty="0">
                <a:solidFill>
                  <a:srgbClr val="2D2D2D"/>
                </a:solidFill>
                <a:ea typeface="Pretendard ExtraBold"/>
              </a:rPr>
              <a:t>(</a:t>
            </a:r>
            <a:r>
              <a:rPr lang="ko-KR" altLang="en-US" sz="6000" dirty="0" err="1">
                <a:solidFill>
                  <a:srgbClr val="2D2D2D"/>
                </a:solidFill>
                <a:ea typeface="Pretendard ExtraBold"/>
              </a:rPr>
              <a:t>사이트맵</a:t>
            </a:r>
            <a:r>
              <a:rPr lang="en-US" altLang="ko-KR" sz="6000" dirty="0">
                <a:solidFill>
                  <a:srgbClr val="2D2D2D"/>
                </a:solidFill>
                <a:ea typeface="Pretendard ExtraBold"/>
              </a:rPr>
              <a:t>)</a:t>
            </a:r>
            <a:endParaRPr lang="ko-KR" sz="6000" b="0" i="0" u="none" strike="noStrike" dirty="0">
              <a:solidFill>
                <a:srgbClr val="2D2D2D"/>
              </a:solidFill>
              <a:ea typeface="Pretendard ExtraBold"/>
            </a:endParaRPr>
          </a:p>
        </p:txBody>
      </p:sp>
      <p:pic>
        <p:nvPicPr>
          <p:cNvPr id="4" name="Picture 4">
            <a:extLst>
              <a:ext uri="{FF2B5EF4-FFF2-40B4-BE49-F238E27FC236}">
                <a16:creationId xmlns:a16="http://schemas.microsoft.com/office/drawing/2014/main" id="{D2202D2D-A453-2BB2-71E7-71E6A4C61CA0}"/>
              </a:ext>
            </a:extLst>
          </p:cNvPr>
          <p:cNvPicPr>
            <a:picLocks noChangeAspect="1"/>
          </p:cNvPicPr>
          <p:nvPr/>
        </p:nvPicPr>
        <p:blipFill>
          <a:blip r:embed="rId4"/>
          <a:stretch>
            <a:fillRect/>
          </a:stretch>
        </p:blipFill>
        <p:spPr>
          <a:xfrm>
            <a:off x="990600" y="2231410"/>
            <a:ext cx="16281400" cy="8115300"/>
          </a:xfrm>
          <a:prstGeom prst="rect">
            <a:avLst/>
          </a:prstGeom>
          <a:effectLst>
            <a:outerShdw blurRad="556992" dist="115053" dir="19620000">
              <a:srgbClr val="2D2D2D">
                <a:alpha val="14000"/>
              </a:srgbClr>
            </a:outerShdw>
          </a:effectLst>
        </p:spPr>
      </p:pic>
      <p:pic>
        <p:nvPicPr>
          <p:cNvPr id="5" name="Picture 5">
            <a:extLst>
              <a:ext uri="{FF2B5EF4-FFF2-40B4-BE49-F238E27FC236}">
                <a16:creationId xmlns:a16="http://schemas.microsoft.com/office/drawing/2014/main" id="{CB57609E-E97C-0C95-405A-810772C5F22C}"/>
              </a:ext>
            </a:extLst>
          </p:cNvPr>
          <p:cNvPicPr>
            <a:picLocks noChangeAspect="1"/>
          </p:cNvPicPr>
          <p:nvPr/>
        </p:nvPicPr>
        <p:blipFill>
          <a:blip r:embed="rId5"/>
          <a:stretch>
            <a:fillRect/>
          </a:stretch>
        </p:blipFill>
        <p:spPr>
          <a:xfrm>
            <a:off x="1659889" y="2984500"/>
            <a:ext cx="2616200" cy="711200"/>
          </a:xfrm>
          <a:prstGeom prst="rect">
            <a:avLst/>
          </a:prstGeom>
          <a:effectLst/>
        </p:spPr>
      </p:pic>
      <p:sp>
        <p:nvSpPr>
          <p:cNvPr id="18" name="TextBox 3">
            <a:extLst>
              <a:ext uri="{FF2B5EF4-FFF2-40B4-BE49-F238E27FC236}">
                <a16:creationId xmlns:a16="http://schemas.microsoft.com/office/drawing/2014/main" id="{D07432A6-263C-583B-B635-2A1BCB273ACE}"/>
              </a:ext>
            </a:extLst>
          </p:cNvPr>
          <p:cNvSpPr txBox="1"/>
          <p:nvPr/>
        </p:nvSpPr>
        <p:spPr>
          <a:xfrm>
            <a:off x="990600" y="920750"/>
            <a:ext cx="16484599" cy="1066800"/>
          </a:xfrm>
          <a:prstGeom prst="rect">
            <a:avLst/>
          </a:prstGeom>
        </p:spPr>
        <p:txBody>
          <a:bodyPr lIns="0" tIns="0" rIns="0" bIns="0" rtlCol="0" anchor="ctr"/>
          <a:lstStyle/>
          <a:p>
            <a:pPr lvl="0" algn="l">
              <a:lnSpc>
                <a:spcPct val="99600"/>
              </a:lnSpc>
            </a:pPr>
            <a:endParaRPr lang="ko-KR" sz="6000" b="0" i="0" u="none" strike="noStrike" dirty="0">
              <a:solidFill>
                <a:srgbClr val="2D2D2D"/>
              </a:solidFill>
              <a:ea typeface="Pretendard ExtraBold"/>
            </a:endParaRPr>
          </a:p>
        </p:txBody>
      </p:sp>
      <p:sp>
        <p:nvSpPr>
          <p:cNvPr id="21" name="TextBox 9">
            <a:extLst>
              <a:ext uri="{FF2B5EF4-FFF2-40B4-BE49-F238E27FC236}">
                <a16:creationId xmlns:a16="http://schemas.microsoft.com/office/drawing/2014/main" id="{59D00004-17EB-2F6F-79EE-1C8AF608A5C5}"/>
              </a:ext>
            </a:extLst>
          </p:cNvPr>
          <p:cNvSpPr txBox="1"/>
          <p:nvPr/>
        </p:nvSpPr>
        <p:spPr>
          <a:xfrm>
            <a:off x="1659889" y="3124200"/>
            <a:ext cx="2616200" cy="425450"/>
          </a:xfrm>
          <a:prstGeom prst="rect">
            <a:avLst/>
          </a:prstGeom>
        </p:spPr>
        <p:txBody>
          <a:bodyPr lIns="0" tIns="0" rIns="0" bIns="0" rtlCol="0" anchor="b"/>
          <a:lstStyle/>
          <a:p>
            <a:pPr lvl="0" algn="ctr">
              <a:lnSpc>
                <a:spcPct val="99600"/>
              </a:lnSpc>
            </a:pPr>
            <a:r>
              <a:rPr lang="ko-KR" altLang="en-US" sz="2700" b="0" i="0" u="none" strike="noStrike" dirty="0">
                <a:solidFill>
                  <a:srgbClr val="2D2D2D"/>
                </a:solidFill>
                <a:ea typeface="Pretendard Bold"/>
              </a:rPr>
              <a:t>로그인 전 </a:t>
            </a:r>
            <a:r>
              <a:rPr lang="en-US" altLang="ko-KR" sz="2700" b="0" i="0" u="none" strike="noStrike" dirty="0">
                <a:solidFill>
                  <a:srgbClr val="2D2D2D"/>
                </a:solidFill>
                <a:ea typeface="Pretendard Bold"/>
              </a:rPr>
              <a:t>MAIN</a:t>
            </a:r>
            <a:endParaRPr lang="ko-KR" sz="2700" b="0" i="0" u="none" strike="noStrike" dirty="0">
              <a:solidFill>
                <a:srgbClr val="2D2D2D"/>
              </a:solidFill>
              <a:ea typeface="Pretendard Bold"/>
            </a:endParaRPr>
          </a:p>
        </p:txBody>
      </p:sp>
      <p:pic>
        <p:nvPicPr>
          <p:cNvPr id="22" name="Picture 5">
            <a:extLst>
              <a:ext uri="{FF2B5EF4-FFF2-40B4-BE49-F238E27FC236}">
                <a16:creationId xmlns:a16="http://schemas.microsoft.com/office/drawing/2014/main" id="{18689ADE-A68F-3AFC-4E9F-3C1ABEE8D834}"/>
              </a:ext>
            </a:extLst>
          </p:cNvPr>
          <p:cNvPicPr>
            <a:picLocks noChangeAspect="1"/>
          </p:cNvPicPr>
          <p:nvPr/>
        </p:nvPicPr>
        <p:blipFill>
          <a:blip r:embed="rId5"/>
          <a:stretch>
            <a:fillRect/>
          </a:stretch>
        </p:blipFill>
        <p:spPr>
          <a:xfrm>
            <a:off x="1659889" y="5111190"/>
            <a:ext cx="2006600" cy="711200"/>
          </a:xfrm>
          <a:prstGeom prst="rect">
            <a:avLst/>
          </a:prstGeom>
          <a:effectLst/>
        </p:spPr>
      </p:pic>
      <p:sp>
        <p:nvSpPr>
          <p:cNvPr id="23" name="TextBox 9">
            <a:extLst>
              <a:ext uri="{FF2B5EF4-FFF2-40B4-BE49-F238E27FC236}">
                <a16:creationId xmlns:a16="http://schemas.microsoft.com/office/drawing/2014/main" id="{4AF40320-2A74-EBEC-1A63-AF58E73522A3}"/>
              </a:ext>
            </a:extLst>
          </p:cNvPr>
          <p:cNvSpPr txBox="1"/>
          <p:nvPr/>
        </p:nvSpPr>
        <p:spPr>
          <a:xfrm>
            <a:off x="1676397" y="5298235"/>
            <a:ext cx="2014222" cy="378665"/>
          </a:xfrm>
          <a:prstGeom prst="rect">
            <a:avLst/>
          </a:prstGeom>
        </p:spPr>
        <p:txBody>
          <a:bodyPr lIns="0" tIns="0" rIns="0" bIns="0" rtlCol="0" anchor="b"/>
          <a:lstStyle/>
          <a:p>
            <a:pPr lvl="0" algn="ctr">
              <a:lnSpc>
                <a:spcPct val="99600"/>
              </a:lnSpc>
            </a:pPr>
            <a:r>
              <a:rPr lang="en-US" altLang="ko-KR" sz="2700" b="0" i="0" u="none" strike="noStrike" dirty="0">
                <a:solidFill>
                  <a:srgbClr val="2D2D2D"/>
                </a:solidFill>
                <a:ea typeface="Pretendard Bold"/>
              </a:rPr>
              <a:t>HOME</a:t>
            </a:r>
            <a:endParaRPr lang="ko-KR" sz="2700" b="0" i="0" u="none" strike="noStrike" dirty="0">
              <a:solidFill>
                <a:srgbClr val="2D2D2D"/>
              </a:solidFill>
              <a:ea typeface="Pretendard Bold"/>
            </a:endParaRPr>
          </a:p>
        </p:txBody>
      </p:sp>
      <p:pic>
        <p:nvPicPr>
          <p:cNvPr id="28" name="Picture 5">
            <a:extLst>
              <a:ext uri="{FF2B5EF4-FFF2-40B4-BE49-F238E27FC236}">
                <a16:creationId xmlns:a16="http://schemas.microsoft.com/office/drawing/2014/main" id="{EE575CD7-55B3-E591-C312-62454EF995D8}"/>
              </a:ext>
            </a:extLst>
          </p:cNvPr>
          <p:cNvPicPr>
            <a:picLocks noChangeAspect="1"/>
          </p:cNvPicPr>
          <p:nvPr/>
        </p:nvPicPr>
        <p:blipFill>
          <a:blip r:embed="rId5"/>
          <a:stretch>
            <a:fillRect/>
          </a:stretch>
        </p:blipFill>
        <p:spPr>
          <a:xfrm>
            <a:off x="3820159" y="5111190"/>
            <a:ext cx="2006600" cy="711200"/>
          </a:xfrm>
          <a:prstGeom prst="rect">
            <a:avLst/>
          </a:prstGeom>
          <a:effectLst/>
        </p:spPr>
      </p:pic>
      <p:pic>
        <p:nvPicPr>
          <p:cNvPr id="29" name="Picture 5">
            <a:extLst>
              <a:ext uri="{FF2B5EF4-FFF2-40B4-BE49-F238E27FC236}">
                <a16:creationId xmlns:a16="http://schemas.microsoft.com/office/drawing/2014/main" id="{F021FF7E-C937-94A8-3437-3859B387F581}"/>
              </a:ext>
            </a:extLst>
          </p:cNvPr>
          <p:cNvPicPr>
            <a:picLocks noChangeAspect="1"/>
          </p:cNvPicPr>
          <p:nvPr/>
        </p:nvPicPr>
        <p:blipFill>
          <a:blip r:embed="rId5"/>
          <a:stretch>
            <a:fillRect/>
          </a:stretch>
        </p:blipFill>
        <p:spPr>
          <a:xfrm>
            <a:off x="5980429" y="5111190"/>
            <a:ext cx="2006600" cy="711200"/>
          </a:xfrm>
          <a:prstGeom prst="rect">
            <a:avLst/>
          </a:prstGeom>
          <a:effectLst/>
        </p:spPr>
      </p:pic>
      <p:pic>
        <p:nvPicPr>
          <p:cNvPr id="30" name="Picture 5">
            <a:extLst>
              <a:ext uri="{FF2B5EF4-FFF2-40B4-BE49-F238E27FC236}">
                <a16:creationId xmlns:a16="http://schemas.microsoft.com/office/drawing/2014/main" id="{357E8D10-3087-CA50-4B82-A4B120BE0C9F}"/>
              </a:ext>
            </a:extLst>
          </p:cNvPr>
          <p:cNvPicPr>
            <a:picLocks noChangeAspect="1"/>
          </p:cNvPicPr>
          <p:nvPr/>
        </p:nvPicPr>
        <p:blipFill>
          <a:blip r:embed="rId5"/>
          <a:stretch>
            <a:fillRect/>
          </a:stretch>
        </p:blipFill>
        <p:spPr>
          <a:xfrm>
            <a:off x="8140699" y="5111190"/>
            <a:ext cx="2006600" cy="711200"/>
          </a:xfrm>
          <a:prstGeom prst="rect">
            <a:avLst/>
          </a:prstGeom>
          <a:effectLst/>
        </p:spPr>
      </p:pic>
      <p:pic>
        <p:nvPicPr>
          <p:cNvPr id="31" name="Picture 5">
            <a:extLst>
              <a:ext uri="{FF2B5EF4-FFF2-40B4-BE49-F238E27FC236}">
                <a16:creationId xmlns:a16="http://schemas.microsoft.com/office/drawing/2014/main" id="{720AF9E2-E61F-9CC1-CD04-B7FE4B8680F4}"/>
              </a:ext>
            </a:extLst>
          </p:cNvPr>
          <p:cNvPicPr>
            <a:picLocks noChangeAspect="1"/>
          </p:cNvPicPr>
          <p:nvPr/>
        </p:nvPicPr>
        <p:blipFill>
          <a:blip r:embed="rId5"/>
          <a:stretch>
            <a:fillRect/>
          </a:stretch>
        </p:blipFill>
        <p:spPr>
          <a:xfrm>
            <a:off x="10304781" y="5111190"/>
            <a:ext cx="2006600" cy="711200"/>
          </a:xfrm>
          <a:prstGeom prst="rect">
            <a:avLst/>
          </a:prstGeom>
          <a:effectLst/>
        </p:spPr>
      </p:pic>
      <p:pic>
        <p:nvPicPr>
          <p:cNvPr id="33" name="Picture 5">
            <a:extLst>
              <a:ext uri="{FF2B5EF4-FFF2-40B4-BE49-F238E27FC236}">
                <a16:creationId xmlns:a16="http://schemas.microsoft.com/office/drawing/2014/main" id="{FC256B74-5926-9425-4FF6-5B977AFD6BD4}"/>
              </a:ext>
            </a:extLst>
          </p:cNvPr>
          <p:cNvPicPr>
            <a:picLocks noChangeAspect="1"/>
          </p:cNvPicPr>
          <p:nvPr/>
        </p:nvPicPr>
        <p:blipFill>
          <a:blip r:embed="rId5"/>
          <a:stretch>
            <a:fillRect/>
          </a:stretch>
        </p:blipFill>
        <p:spPr>
          <a:xfrm>
            <a:off x="14632945" y="5111190"/>
            <a:ext cx="2006600" cy="711200"/>
          </a:xfrm>
          <a:prstGeom prst="rect">
            <a:avLst/>
          </a:prstGeom>
          <a:effectLst/>
        </p:spPr>
      </p:pic>
      <p:pic>
        <p:nvPicPr>
          <p:cNvPr id="32" name="Picture 5">
            <a:extLst>
              <a:ext uri="{FF2B5EF4-FFF2-40B4-BE49-F238E27FC236}">
                <a16:creationId xmlns:a16="http://schemas.microsoft.com/office/drawing/2014/main" id="{A1C04C19-7265-D987-8E01-00F24AB63A6E}"/>
              </a:ext>
            </a:extLst>
          </p:cNvPr>
          <p:cNvPicPr>
            <a:picLocks noChangeAspect="1"/>
          </p:cNvPicPr>
          <p:nvPr/>
        </p:nvPicPr>
        <p:blipFill>
          <a:blip r:embed="rId5"/>
          <a:stretch>
            <a:fillRect/>
          </a:stretch>
        </p:blipFill>
        <p:spPr>
          <a:xfrm>
            <a:off x="12468863" y="5111190"/>
            <a:ext cx="2006600" cy="711200"/>
          </a:xfrm>
          <a:prstGeom prst="rect">
            <a:avLst/>
          </a:prstGeom>
          <a:effectLst/>
        </p:spPr>
      </p:pic>
      <p:sp>
        <p:nvSpPr>
          <p:cNvPr id="34" name="TextBox 9">
            <a:extLst>
              <a:ext uri="{FF2B5EF4-FFF2-40B4-BE49-F238E27FC236}">
                <a16:creationId xmlns:a16="http://schemas.microsoft.com/office/drawing/2014/main" id="{FD371F43-2E26-68BB-CFCA-39D4E9232C13}"/>
              </a:ext>
            </a:extLst>
          </p:cNvPr>
          <p:cNvSpPr txBox="1"/>
          <p:nvPr/>
        </p:nvSpPr>
        <p:spPr>
          <a:xfrm>
            <a:off x="3835399" y="5298235"/>
            <a:ext cx="2014222" cy="378665"/>
          </a:xfrm>
          <a:prstGeom prst="rect">
            <a:avLst/>
          </a:prstGeom>
        </p:spPr>
        <p:txBody>
          <a:bodyPr lIns="0" tIns="0" rIns="0" bIns="0" rtlCol="0" anchor="b"/>
          <a:lstStyle/>
          <a:p>
            <a:pPr lvl="0" algn="ctr">
              <a:lnSpc>
                <a:spcPct val="99600"/>
              </a:lnSpc>
            </a:pPr>
            <a:r>
              <a:rPr lang="en-US" altLang="ko-KR" sz="2700" dirty="0">
                <a:solidFill>
                  <a:srgbClr val="2D2D2D"/>
                </a:solidFill>
                <a:ea typeface="Pretendard Bold"/>
              </a:rPr>
              <a:t>TOP10</a:t>
            </a:r>
            <a:endParaRPr lang="ko-KR" sz="2700" b="0" i="0" u="none" strike="noStrike" dirty="0">
              <a:solidFill>
                <a:srgbClr val="2D2D2D"/>
              </a:solidFill>
              <a:ea typeface="Pretendard Bold"/>
            </a:endParaRPr>
          </a:p>
        </p:txBody>
      </p:sp>
      <p:sp>
        <p:nvSpPr>
          <p:cNvPr id="35" name="TextBox 9">
            <a:extLst>
              <a:ext uri="{FF2B5EF4-FFF2-40B4-BE49-F238E27FC236}">
                <a16:creationId xmlns:a16="http://schemas.microsoft.com/office/drawing/2014/main" id="{6A71BAC5-997C-5337-6DDC-9103A78B3BBE}"/>
              </a:ext>
            </a:extLst>
          </p:cNvPr>
          <p:cNvSpPr txBox="1"/>
          <p:nvPr/>
        </p:nvSpPr>
        <p:spPr>
          <a:xfrm>
            <a:off x="5956299" y="5298235"/>
            <a:ext cx="2014222" cy="378665"/>
          </a:xfrm>
          <a:prstGeom prst="rect">
            <a:avLst/>
          </a:prstGeom>
        </p:spPr>
        <p:txBody>
          <a:bodyPr lIns="0" tIns="0" rIns="0" bIns="0" rtlCol="0" anchor="b"/>
          <a:lstStyle/>
          <a:p>
            <a:pPr lvl="0" algn="ctr">
              <a:lnSpc>
                <a:spcPct val="99600"/>
              </a:lnSpc>
            </a:pPr>
            <a:r>
              <a:rPr lang="ko-KR" altLang="en-US" sz="2400" dirty="0">
                <a:solidFill>
                  <a:srgbClr val="2D2D2D"/>
                </a:solidFill>
                <a:ea typeface="Pretendard Bold"/>
              </a:rPr>
              <a:t>마이페이지</a:t>
            </a:r>
            <a:endParaRPr lang="ko-KR" sz="2400" b="0" i="0" u="none" strike="noStrike" dirty="0">
              <a:solidFill>
                <a:srgbClr val="2D2D2D"/>
              </a:solidFill>
              <a:ea typeface="Pretendard Bold"/>
            </a:endParaRPr>
          </a:p>
        </p:txBody>
      </p:sp>
      <p:sp>
        <p:nvSpPr>
          <p:cNvPr id="36" name="TextBox 9">
            <a:extLst>
              <a:ext uri="{FF2B5EF4-FFF2-40B4-BE49-F238E27FC236}">
                <a16:creationId xmlns:a16="http://schemas.microsoft.com/office/drawing/2014/main" id="{AF1289AF-F13B-F62E-2E03-A7D057742A40}"/>
              </a:ext>
            </a:extLst>
          </p:cNvPr>
          <p:cNvSpPr txBox="1"/>
          <p:nvPr/>
        </p:nvSpPr>
        <p:spPr>
          <a:xfrm>
            <a:off x="8140699" y="5298235"/>
            <a:ext cx="2014222" cy="378665"/>
          </a:xfrm>
          <a:prstGeom prst="rect">
            <a:avLst/>
          </a:prstGeom>
        </p:spPr>
        <p:txBody>
          <a:bodyPr lIns="0" tIns="0" rIns="0" bIns="0" rtlCol="0" anchor="b"/>
          <a:lstStyle/>
          <a:p>
            <a:pPr lvl="0" algn="ctr">
              <a:lnSpc>
                <a:spcPct val="99600"/>
              </a:lnSpc>
            </a:pPr>
            <a:r>
              <a:rPr lang="ko-KR" altLang="en-US" sz="2400" b="0" i="0" u="none" strike="noStrike" dirty="0">
                <a:solidFill>
                  <a:srgbClr val="2D2D2D"/>
                </a:solidFill>
                <a:ea typeface="Pretendard Bold"/>
              </a:rPr>
              <a:t>유저 검색</a:t>
            </a:r>
            <a:endParaRPr lang="ko-KR" sz="2400" b="0" i="0" u="none" strike="noStrike" dirty="0">
              <a:solidFill>
                <a:srgbClr val="2D2D2D"/>
              </a:solidFill>
              <a:ea typeface="Pretendard Bold"/>
            </a:endParaRPr>
          </a:p>
        </p:txBody>
      </p:sp>
      <p:sp>
        <p:nvSpPr>
          <p:cNvPr id="37" name="TextBox 9">
            <a:extLst>
              <a:ext uri="{FF2B5EF4-FFF2-40B4-BE49-F238E27FC236}">
                <a16:creationId xmlns:a16="http://schemas.microsoft.com/office/drawing/2014/main" id="{1FDD3BDB-458E-6C31-95EC-3C00B44ABA1D}"/>
              </a:ext>
            </a:extLst>
          </p:cNvPr>
          <p:cNvSpPr txBox="1"/>
          <p:nvPr/>
        </p:nvSpPr>
        <p:spPr>
          <a:xfrm>
            <a:off x="10276839" y="5277457"/>
            <a:ext cx="2014222" cy="378665"/>
          </a:xfrm>
          <a:prstGeom prst="rect">
            <a:avLst/>
          </a:prstGeom>
        </p:spPr>
        <p:txBody>
          <a:bodyPr lIns="0" tIns="0" rIns="0" bIns="0" rtlCol="0" anchor="b"/>
          <a:lstStyle/>
          <a:p>
            <a:pPr lvl="0" algn="ctr">
              <a:lnSpc>
                <a:spcPct val="99600"/>
              </a:lnSpc>
            </a:pPr>
            <a:r>
              <a:rPr lang="ko-KR" altLang="en-US" sz="2400" b="0" i="0" u="none" strike="noStrike" dirty="0">
                <a:solidFill>
                  <a:srgbClr val="2D2D2D"/>
                </a:solidFill>
                <a:ea typeface="Pretendard Bold"/>
              </a:rPr>
              <a:t>공지</a:t>
            </a:r>
            <a:r>
              <a:rPr lang="en-US" altLang="ko-KR" sz="2400" b="0" i="0" u="none" strike="noStrike" dirty="0">
                <a:solidFill>
                  <a:srgbClr val="2D2D2D"/>
                </a:solidFill>
                <a:ea typeface="Pretendard Bold"/>
              </a:rPr>
              <a:t>/</a:t>
            </a:r>
            <a:r>
              <a:rPr lang="ko-KR" altLang="en-US" sz="2400" b="0" i="0" u="none" strike="noStrike" dirty="0">
                <a:solidFill>
                  <a:srgbClr val="2D2D2D"/>
                </a:solidFill>
                <a:ea typeface="Pretendard Bold"/>
              </a:rPr>
              <a:t>문의</a:t>
            </a:r>
            <a:endParaRPr lang="ko-KR" sz="2400" b="0" i="0" u="none" strike="noStrike" dirty="0">
              <a:solidFill>
                <a:srgbClr val="2D2D2D"/>
              </a:solidFill>
              <a:ea typeface="Pretendard Bold"/>
            </a:endParaRPr>
          </a:p>
        </p:txBody>
      </p:sp>
      <p:sp>
        <p:nvSpPr>
          <p:cNvPr id="38" name="TextBox 9">
            <a:extLst>
              <a:ext uri="{FF2B5EF4-FFF2-40B4-BE49-F238E27FC236}">
                <a16:creationId xmlns:a16="http://schemas.microsoft.com/office/drawing/2014/main" id="{E20FB681-F3B8-1108-2B16-9724F34874F1}"/>
              </a:ext>
            </a:extLst>
          </p:cNvPr>
          <p:cNvSpPr txBox="1"/>
          <p:nvPr/>
        </p:nvSpPr>
        <p:spPr>
          <a:xfrm>
            <a:off x="12468863" y="5277456"/>
            <a:ext cx="2014222" cy="378665"/>
          </a:xfrm>
          <a:prstGeom prst="rect">
            <a:avLst/>
          </a:prstGeom>
        </p:spPr>
        <p:txBody>
          <a:bodyPr lIns="0" tIns="0" rIns="0" bIns="0" rtlCol="0" anchor="b"/>
          <a:lstStyle/>
          <a:p>
            <a:pPr lvl="0" algn="ctr">
              <a:lnSpc>
                <a:spcPct val="99600"/>
              </a:lnSpc>
            </a:pPr>
            <a:r>
              <a:rPr lang="en-US" altLang="ko-KR" sz="2700" b="0" i="0" u="none" strike="noStrike" dirty="0">
                <a:solidFill>
                  <a:srgbClr val="2D2D2D"/>
                </a:solidFill>
                <a:ea typeface="Pretendard Bold"/>
              </a:rPr>
              <a:t>R7</a:t>
            </a:r>
            <a:r>
              <a:rPr lang="ko-KR" altLang="en-US" sz="2400" b="0" i="0" u="none" strike="noStrike" dirty="0">
                <a:solidFill>
                  <a:srgbClr val="2D2D2D"/>
                </a:solidFill>
                <a:ea typeface="Pretendard Bold"/>
              </a:rPr>
              <a:t>봇</a:t>
            </a:r>
            <a:endParaRPr lang="ko-KR" sz="2400" b="0" i="0" u="none" strike="noStrike" dirty="0">
              <a:solidFill>
                <a:srgbClr val="2D2D2D"/>
              </a:solidFill>
              <a:ea typeface="Pretendard Bold"/>
            </a:endParaRPr>
          </a:p>
        </p:txBody>
      </p:sp>
      <p:sp>
        <p:nvSpPr>
          <p:cNvPr id="39" name="TextBox 9">
            <a:extLst>
              <a:ext uri="{FF2B5EF4-FFF2-40B4-BE49-F238E27FC236}">
                <a16:creationId xmlns:a16="http://schemas.microsoft.com/office/drawing/2014/main" id="{882666E3-DCE5-46F6-923E-F581260D7E87}"/>
              </a:ext>
            </a:extLst>
          </p:cNvPr>
          <p:cNvSpPr txBox="1"/>
          <p:nvPr/>
        </p:nvSpPr>
        <p:spPr>
          <a:xfrm>
            <a:off x="14613889" y="5298235"/>
            <a:ext cx="2014222" cy="378665"/>
          </a:xfrm>
          <a:prstGeom prst="rect">
            <a:avLst/>
          </a:prstGeom>
        </p:spPr>
        <p:txBody>
          <a:bodyPr lIns="0" tIns="0" rIns="0" bIns="0" rtlCol="0" anchor="b"/>
          <a:lstStyle/>
          <a:p>
            <a:pPr lvl="0" algn="ctr">
              <a:lnSpc>
                <a:spcPct val="99600"/>
              </a:lnSpc>
            </a:pPr>
            <a:r>
              <a:rPr lang="ko-KR" altLang="en-US" sz="2400" b="0" i="0" u="none" strike="noStrike" dirty="0">
                <a:solidFill>
                  <a:srgbClr val="2D2D2D"/>
                </a:solidFill>
                <a:ea typeface="Pretendard Bold"/>
              </a:rPr>
              <a:t>관리자</a:t>
            </a:r>
            <a:endParaRPr lang="ko-KR" sz="2400" b="0" i="0" u="none" strike="noStrike" dirty="0">
              <a:solidFill>
                <a:srgbClr val="2D2D2D"/>
              </a:solidFill>
              <a:ea typeface="Pretendard Bold"/>
            </a:endParaRPr>
          </a:p>
        </p:txBody>
      </p:sp>
      <p:sp>
        <p:nvSpPr>
          <p:cNvPr id="46" name="사각형: 둥근 모서리 45">
            <a:extLst>
              <a:ext uri="{FF2B5EF4-FFF2-40B4-BE49-F238E27FC236}">
                <a16:creationId xmlns:a16="http://schemas.microsoft.com/office/drawing/2014/main" id="{4AEC6E5E-1ED7-B9F8-C611-D7B348F18409}"/>
              </a:ext>
            </a:extLst>
          </p:cNvPr>
          <p:cNvSpPr/>
          <p:nvPr/>
        </p:nvSpPr>
        <p:spPr>
          <a:xfrm>
            <a:off x="3843021" y="801766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7607A4DD-9DE1-7C02-5476-4C8AE69924AE}"/>
              </a:ext>
            </a:extLst>
          </p:cNvPr>
          <p:cNvSpPr/>
          <p:nvPr/>
        </p:nvSpPr>
        <p:spPr>
          <a:xfrm>
            <a:off x="5951219" y="951245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59ACFA1E-C740-F86D-3BB4-4A9B5C1CC072}"/>
              </a:ext>
            </a:extLst>
          </p:cNvPr>
          <p:cNvSpPr/>
          <p:nvPr/>
        </p:nvSpPr>
        <p:spPr>
          <a:xfrm>
            <a:off x="8148321" y="645795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8DC49279-C0F2-46A1-C204-8973F9707654}"/>
              </a:ext>
            </a:extLst>
          </p:cNvPr>
          <p:cNvSpPr/>
          <p:nvPr/>
        </p:nvSpPr>
        <p:spPr>
          <a:xfrm>
            <a:off x="10300973" y="801766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71FBAD25-9906-2813-4C17-2CA87D3D8D55}"/>
              </a:ext>
            </a:extLst>
          </p:cNvPr>
          <p:cNvSpPr/>
          <p:nvPr/>
        </p:nvSpPr>
        <p:spPr>
          <a:xfrm>
            <a:off x="12468863" y="645795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사각형: 둥근 모서리 61">
            <a:extLst>
              <a:ext uri="{FF2B5EF4-FFF2-40B4-BE49-F238E27FC236}">
                <a16:creationId xmlns:a16="http://schemas.microsoft.com/office/drawing/2014/main" id="{CB861CDD-B59E-46DC-64D0-DFEB20F95B98}"/>
              </a:ext>
            </a:extLst>
          </p:cNvPr>
          <p:cNvSpPr/>
          <p:nvPr/>
        </p:nvSpPr>
        <p:spPr>
          <a:xfrm>
            <a:off x="14618975" y="951245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사각형: 둥근 모서리 76">
            <a:extLst>
              <a:ext uri="{FF2B5EF4-FFF2-40B4-BE49-F238E27FC236}">
                <a16:creationId xmlns:a16="http://schemas.microsoft.com/office/drawing/2014/main" id="{37556FE8-6345-9AEA-68A5-2461D705DF31}"/>
              </a:ext>
            </a:extLst>
          </p:cNvPr>
          <p:cNvSpPr/>
          <p:nvPr/>
        </p:nvSpPr>
        <p:spPr>
          <a:xfrm>
            <a:off x="4945378" y="271513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13559843-47F0-47B9-DC8F-4758AC181382}"/>
              </a:ext>
            </a:extLst>
          </p:cNvPr>
          <p:cNvSpPr/>
          <p:nvPr/>
        </p:nvSpPr>
        <p:spPr>
          <a:xfrm>
            <a:off x="4945378" y="349506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FD8679E0-FC1B-DE30-7997-A6B52E1FB312}"/>
              </a:ext>
            </a:extLst>
          </p:cNvPr>
          <p:cNvSpPr/>
          <p:nvPr/>
        </p:nvSpPr>
        <p:spPr>
          <a:xfrm>
            <a:off x="4945378" y="427484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FF4C4D03-7F2C-6CB5-9CF3-787E127DA238}"/>
              </a:ext>
            </a:extLst>
          </p:cNvPr>
          <p:cNvSpPr/>
          <p:nvPr/>
        </p:nvSpPr>
        <p:spPr>
          <a:xfrm>
            <a:off x="7747000" y="272387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0A75F38B-2F60-07B1-76CC-C36590A2C519}"/>
              </a:ext>
            </a:extLst>
          </p:cNvPr>
          <p:cNvSpPr/>
          <p:nvPr/>
        </p:nvSpPr>
        <p:spPr>
          <a:xfrm>
            <a:off x="7747000" y="350380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4E10A604-DE68-11DB-27A4-6A5010730736}"/>
              </a:ext>
            </a:extLst>
          </p:cNvPr>
          <p:cNvSpPr/>
          <p:nvPr/>
        </p:nvSpPr>
        <p:spPr>
          <a:xfrm>
            <a:off x="7747000" y="428358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9">
            <a:extLst>
              <a:ext uri="{FF2B5EF4-FFF2-40B4-BE49-F238E27FC236}">
                <a16:creationId xmlns:a16="http://schemas.microsoft.com/office/drawing/2014/main" id="{01E8258E-C1A9-E981-7E25-014EEA87D317}"/>
              </a:ext>
            </a:extLst>
          </p:cNvPr>
          <p:cNvSpPr txBox="1"/>
          <p:nvPr/>
        </p:nvSpPr>
        <p:spPr>
          <a:xfrm>
            <a:off x="4945378" y="2774950"/>
            <a:ext cx="2006600" cy="374025"/>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일반 로그인</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84" name="TextBox 9">
            <a:extLst>
              <a:ext uri="{FF2B5EF4-FFF2-40B4-BE49-F238E27FC236}">
                <a16:creationId xmlns:a16="http://schemas.microsoft.com/office/drawing/2014/main" id="{E0556B93-F477-6DA5-150B-831AC4321136}"/>
              </a:ext>
            </a:extLst>
          </p:cNvPr>
          <p:cNvSpPr txBox="1"/>
          <p:nvPr/>
        </p:nvSpPr>
        <p:spPr>
          <a:xfrm>
            <a:off x="4919978" y="3535862"/>
            <a:ext cx="2006600" cy="374025"/>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구글 로그인</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85" name="TextBox 9">
            <a:extLst>
              <a:ext uri="{FF2B5EF4-FFF2-40B4-BE49-F238E27FC236}">
                <a16:creationId xmlns:a16="http://schemas.microsoft.com/office/drawing/2014/main" id="{8B70BAD3-3D58-0F54-B7E0-8F538B936CF9}"/>
              </a:ext>
            </a:extLst>
          </p:cNvPr>
          <p:cNvSpPr txBox="1"/>
          <p:nvPr/>
        </p:nvSpPr>
        <p:spPr>
          <a:xfrm>
            <a:off x="4919978" y="4362179"/>
            <a:ext cx="2006600" cy="374025"/>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카카오 로그인</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86" name="TextBox 9">
            <a:extLst>
              <a:ext uri="{FF2B5EF4-FFF2-40B4-BE49-F238E27FC236}">
                <a16:creationId xmlns:a16="http://schemas.microsoft.com/office/drawing/2014/main" id="{124A8883-6E66-41EC-BA81-FF7EFB120AD0}"/>
              </a:ext>
            </a:extLst>
          </p:cNvPr>
          <p:cNvSpPr txBox="1"/>
          <p:nvPr/>
        </p:nvSpPr>
        <p:spPr>
          <a:xfrm>
            <a:off x="7702555" y="2746655"/>
            <a:ext cx="2006600" cy="374025"/>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회원가입</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cxnSp>
        <p:nvCxnSpPr>
          <p:cNvPr id="93" name="직선 연결선 92">
            <a:extLst>
              <a:ext uri="{FF2B5EF4-FFF2-40B4-BE49-F238E27FC236}">
                <a16:creationId xmlns:a16="http://schemas.microsoft.com/office/drawing/2014/main" id="{072CA8B5-9F37-7B5A-191A-066A9ADC98D2}"/>
              </a:ext>
            </a:extLst>
          </p:cNvPr>
          <p:cNvCxnSpPr>
            <a:cxnSpLocks/>
            <a:endCxn id="28" idx="1"/>
          </p:cNvCxnSpPr>
          <p:nvPr/>
        </p:nvCxnSpPr>
        <p:spPr>
          <a:xfrm>
            <a:off x="3666489" y="5466788"/>
            <a:ext cx="153670" cy="2"/>
          </a:xfrm>
          <a:prstGeom prst="line">
            <a:avLst/>
          </a:prstGeom>
          <a:ln w="38100"/>
        </p:spPr>
        <p:style>
          <a:lnRef idx="2">
            <a:schemeClr val="dk1"/>
          </a:lnRef>
          <a:fillRef idx="0">
            <a:schemeClr val="dk1"/>
          </a:fillRef>
          <a:effectRef idx="1">
            <a:schemeClr val="dk1"/>
          </a:effectRef>
          <a:fontRef idx="minor">
            <a:schemeClr val="tx1"/>
          </a:fontRef>
        </p:style>
      </p:cxnSp>
      <p:sp>
        <p:nvSpPr>
          <p:cNvPr id="87" name="TextBox 9">
            <a:extLst>
              <a:ext uri="{FF2B5EF4-FFF2-40B4-BE49-F238E27FC236}">
                <a16:creationId xmlns:a16="http://schemas.microsoft.com/office/drawing/2014/main" id="{326C52FA-6590-4B08-53D9-F1A2BCA6D965}"/>
              </a:ext>
            </a:extLst>
          </p:cNvPr>
          <p:cNvSpPr txBox="1"/>
          <p:nvPr/>
        </p:nvSpPr>
        <p:spPr>
          <a:xfrm>
            <a:off x="7692395" y="3570605"/>
            <a:ext cx="2006600" cy="374025"/>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비밀번호 변경</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88" name="TextBox 9">
            <a:extLst>
              <a:ext uri="{FF2B5EF4-FFF2-40B4-BE49-F238E27FC236}">
                <a16:creationId xmlns:a16="http://schemas.microsoft.com/office/drawing/2014/main" id="{812449C4-28C9-42D3-1026-245E331A9155}"/>
              </a:ext>
            </a:extLst>
          </p:cNvPr>
          <p:cNvSpPr txBox="1"/>
          <p:nvPr/>
        </p:nvSpPr>
        <p:spPr>
          <a:xfrm>
            <a:off x="7702555" y="4351655"/>
            <a:ext cx="2006600" cy="374025"/>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이용약관</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cxnSp>
        <p:nvCxnSpPr>
          <p:cNvPr id="90" name="직선 화살표 연결선 89">
            <a:extLst>
              <a:ext uri="{FF2B5EF4-FFF2-40B4-BE49-F238E27FC236}">
                <a16:creationId xmlns:a16="http://schemas.microsoft.com/office/drawing/2014/main" id="{414203EF-B7DE-A918-4A0F-F6BDC3005748}"/>
              </a:ext>
            </a:extLst>
          </p:cNvPr>
          <p:cNvCxnSpPr>
            <a:cxnSpLocks/>
          </p:cNvCxnSpPr>
          <p:nvPr/>
        </p:nvCxnSpPr>
        <p:spPr>
          <a:xfrm>
            <a:off x="2683508" y="3713522"/>
            <a:ext cx="0" cy="1356005"/>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01" name="직선 연결선 100">
            <a:extLst>
              <a:ext uri="{FF2B5EF4-FFF2-40B4-BE49-F238E27FC236}">
                <a16:creationId xmlns:a16="http://schemas.microsoft.com/office/drawing/2014/main" id="{C658E393-7EB0-C80E-294E-4583C68C8C6D}"/>
              </a:ext>
            </a:extLst>
          </p:cNvPr>
          <p:cNvCxnSpPr>
            <a:cxnSpLocks/>
          </p:cNvCxnSpPr>
          <p:nvPr/>
        </p:nvCxnSpPr>
        <p:spPr>
          <a:xfrm>
            <a:off x="5826759" y="5466788"/>
            <a:ext cx="129540"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4" name="직선 연결선 103">
            <a:extLst>
              <a:ext uri="{FF2B5EF4-FFF2-40B4-BE49-F238E27FC236}">
                <a16:creationId xmlns:a16="http://schemas.microsoft.com/office/drawing/2014/main" id="{F441AE91-F73D-5A9D-F96E-98A6A594E855}"/>
              </a:ext>
            </a:extLst>
          </p:cNvPr>
          <p:cNvCxnSpPr>
            <a:stCxn id="29" idx="3"/>
            <a:endCxn id="30" idx="1"/>
          </p:cNvCxnSpPr>
          <p:nvPr/>
        </p:nvCxnSpPr>
        <p:spPr>
          <a:xfrm>
            <a:off x="7987029" y="5466790"/>
            <a:ext cx="153670"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6" name="직선 연결선 105">
            <a:extLst>
              <a:ext uri="{FF2B5EF4-FFF2-40B4-BE49-F238E27FC236}">
                <a16:creationId xmlns:a16="http://schemas.microsoft.com/office/drawing/2014/main" id="{D6875004-C483-3C56-FD2E-6944C39BA1DF}"/>
              </a:ext>
            </a:extLst>
          </p:cNvPr>
          <p:cNvCxnSpPr>
            <a:stCxn id="30" idx="3"/>
            <a:endCxn id="31" idx="1"/>
          </p:cNvCxnSpPr>
          <p:nvPr/>
        </p:nvCxnSpPr>
        <p:spPr>
          <a:xfrm>
            <a:off x="10147299" y="5466790"/>
            <a:ext cx="157482"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8" name="직선 연결선 107">
            <a:extLst>
              <a:ext uri="{FF2B5EF4-FFF2-40B4-BE49-F238E27FC236}">
                <a16:creationId xmlns:a16="http://schemas.microsoft.com/office/drawing/2014/main" id="{DB4C1090-499E-2170-37D9-2A163BE157A0}"/>
              </a:ext>
            </a:extLst>
          </p:cNvPr>
          <p:cNvCxnSpPr>
            <a:endCxn id="32" idx="1"/>
          </p:cNvCxnSpPr>
          <p:nvPr/>
        </p:nvCxnSpPr>
        <p:spPr>
          <a:xfrm>
            <a:off x="12307573" y="5466788"/>
            <a:ext cx="161290" cy="2"/>
          </a:xfrm>
          <a:prstGeom prst="line">
            <a:avLst/>
          </a:prstGeom>
          <a:ln w="38100"/>
        </p:spPr>
        <p:style>
          <a:lnRef idx="2">
            <a:schemeClr val="dk1"/>
          </a:lnRef>
          <a:fillRef idx="0">
            <a:schemeClr val="dk1"/>
          </a:fillRef>
          <a:effectRef idx="1">
            <a:schemeClr val="dk1"/>
          </a:effectRef>
          <a:fontRef idx="minor">
            <a:schemeClr val="tx1"/>
          </a:fontRef>
        </p:style>
      </p:cxnSp>
      <p:cxnSp>
        <p:nvCxnSpPr>
          <p:cNvPr id="110" name="직선 연결선 109">
            <a:extLst>
              <a:ext uri="{FF2B5EF4-FFF2-40B4-BE49-F238E27FC236}">
                <a16:creationId xmlns:a16="http://schemas.microsoft.com/office/drawing/2014/main" id="{2A417562-587B-E615-3AC4-EADDBD41753E}"/>
              </a:ext>
            </a:extLst>
          </p:cNvPr>
          <p:cNvCxnSpPr>
            <a:stCxn id="32" idx="3"/>
            <a:endCxn id="33" idx="1"/>
          </p:cNvCxnSpPr>
          <p:nvPr/>
        </p:nvCxnSpPr>
        <p:spPr>
          <a:xfrm>
            <a:off x="14475463" y="5466790"/>
            <a:ext cx="157482"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2" name="연결선: 꺾임 111">
            <a:extLst>
              <a:ext uri="{FF2B5EF4-FFF2-40B4-BE49-F238E27FC236}">
                <a16:creationId xmlns:a16="http://schemas.microsoft.com/office/drawing/2014/main" id="{B27BA44E-8867-4223-77C5-CCB68B29AFAF}"/>
              </a:ext>
            </a:extLst>
          </p:cNvPr>
          <p:cNvCxnSpPr/>
          <p:nvPr/>
        </p:nvCxnSpPr>
        <p:spPr>
          <a:xfrm flipV="1">
            <a:off x="2683508" y="2984500"/>
            <a:ext cx="2236470" cy="1367155"/>
          </a:xfrm>
          <a:prstGeom prst="bentConnector3">
            <a:avLst>
              <a:gd name="adj1" fmla="val 8543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1D0FA595-DD20-EF72-73F5-063422B833F7}"/>
              </a:ext>
            </a:extLst>
          </p:cNvPr>
          <p:cNvCxnSpPr>
            <a:cxnSpLocks/>
            <a:endCxn id="78" idx="1"/>
          </p:cNvCxnSpPr>
          <p:nvPr/>
        </p:nvCxnSpPr>
        <p:spPr>
          <a:xfrm>
            <a:off x="4620893" y="3761760"/>
            <a:ext cx="3244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2" name="연결선: 꺾임 121">
            <a:extLst>
              <a:ext uri="{FF2B5EF4-FFF2-40B4-BE49-F238E27FC236}">
                <a16:creationId xmlns:a16="http://schemas.microsoft.com/office/drawing/2014/main" id="{BD036A6A-1F12-B86F-FABE-58254D451A0C}"/>
              </a:ext>
            </a:extLst>
          </p:cNvPr>
          <p:cNvCxnSpPr/>
          <p:nvPr/>
        </p:nvCxnSpPr>
        <p:spPr>
          <a:xfrm>
            <a:off x="2683508" y="4351655"/>
            <a:ext cx="2236470" cy="182245"/>
          </a:xfrm>
          <a:prstGeom prst="bentConnector3">
            <a:avLst>
              <a:gd name="adj1" fmla="val 8543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367843C4-176C-567E-1076-50DC03812F6D}"/>
              </a:ext>
            </a:extLst>
          </p:cNvPr>
          <p:cNvCxnSpPr>
            <a:cxnSpLocks/>
            <a:stCxn id="77" idx="3"/>
            <a:endCxn id="80" idx="1"/>
          </p:cNvCxnSpPr>
          <p:nvPr/>
        </p:nvCxnSpPr>
        <p:spPr>
          <a:xfrm>
            <a:off x="6951978" y="2981830"/>
            <a:ext cx="795022" cy="87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 name="연결선: 꺾임 142">
            <a:extLst>
              <a:ext uri="{FF2B5EF4-FFF2-40B4-BE49-F238E27FC236}">
                <a16:creationId xmlns:a16="http://schemas.microsoft.com/office/drawing/2014/main" id="{871804C6-7775-4582-DDC9-C2945FA582D3}"/>
              </a:ext>
            </a:extLst>
          </p:cNvPr>
          <p:cNvCxnSpPr>
            <a:cxnSpLocks/>
            <a:endCxn id="81" idx="1"/>
          </p:cNvCxnSpPr>
          <p:nvPr/>
        </p:nvCxnSpPr>
        <p:spPr>
          <a:xfrm>
            <a:off x="6951978" y="2990570"/>
            <a:ext cx="795022" cy="779930"/>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47" name="연결선: 꺾임 146">
            <a:extLst>
              <a:ext uri="{FF2B5EF4-FFF2-40B4-BE49-F238E27FC236}">
                <a16:creationId xmlns:a16="http://schemas.microsoft.com/office/drawing/2014/main" id="{B8E1C2A6-C53A-95D5-D4D9-73FD8DED0527}"/>
              </a:ext>
            </a:extLst>
          </p:cNvPr>
          <p:cNvCxnSpPr>
            <a:cxnSpLocks/>
            <a:endCxn id="82" idx="1"/>
          </p:cNvCxnSpPr>
          <p:nvPr/>
        </p:nvCxnSpPr>
        <p:spPr>
          <a:xfrm rot="16200000" flipH="1">
            <a:off x="6766503" y="3569783"/>
            <a:ext cx="1559670" cy="401324"/>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7D212DC3-85CA-D0EB-C200-8D7C1B2BAE92}"/>
              </a:ext>
            </a:extLst>
          </p:cNvPr>
          <p:cNvCxnSpPr>
            <a:cxnSpLocks/>
            <a:stCxn id="22" idx="2"/>
          </p:cNvCxnSpPr>
          <p:nvPr/>
        </p:nvCxnSpPr>
        <p:spPr>
          <a:xfrm>
            <a:off x="2663189" y="5822390"/>
            <a:ext cx="20319" cy="317698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사각형: 둥근 모서리 40">
            <a:extLst>
              <a:ext uri="{FF2B5EF4-FFF2-40B4-BE49-F238E27FC236}">
                <a16:creationId xmlns:a16="http://schemas.microsoft.com/office/drawing/2014/main" id="{C8951ECC-8019-6B50-B61A-AF2ED68BC701}"/>
              </a:ext>
            </a:extLst>
          </p:cNvPr>
          <p:cNvSpPr/>
          <p:nvPr/>
        </p:nvSpPr>
        <p:spPr>
          <a:xfrm>
            <a:off x="1659889" y="645795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사각형: 둥근 모서리 41">
            <a:extLst>
              <a:ext uri="{FF2B5EF4-FFF2-40B4-BE49-F238E27FC236}">
                <a16:creationId xmlns:a16="http://schemas.microsoft.com/office/drawing/2014/main" id="{7C64FACB-D64E-EF51-BF42-1A6269AF9CB3}"/>
              </a:ext>
            </a:extLst>
          </p:cNvPr>
          <p:cNvSpPr/>
          <p:nvPr/>
        </p:nvSpPr>
        <p:spPr>
          <a:xfrm>
            <a:off x="1659889" y="723788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사각형: 둥근 모서리 42">
            <a:extLst>
              <a:ext uri="{FF2B5EF4-FFF2-40B4-BE49-F238E27FC236}">
                <a16:creationId xmlns:a16="http://schemas.microsoft.com/office/drawing/2014/main" id="{B07A07B4-7201-003F-EB93-FFFBF60203BD}"/>
              </a:ext>
            </a:extLst>
          </p:cNvPr>
          <p:cNvSpPr/>
          <p:nvPr/>
        </p:nvSpPr>
        <p:spPr>
          <a:xfrm>
            <a:off x="1659889" y="801766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3" name="직선 연결선 152">
            <a:extLst>
              <a:ext uri="{FF2B5EF4-FFF2-40B4-BE49-F238E27FC236}">
                <a16:creationId xmlns:a16="http://schemas.microsoft.com/office/drawing/2014/main" id="{3A3CD6BA-37FE-555D-5001-9ADE0410616F}"/>
              </a:ext>
            </a:extLst>
          </p:cNvPr>
          <p:cNvCxnSpPr>
            <a:stCxn id="28" idx="2"/>
            <a:endCxn id="46" idx="0"/>
          </p:cNvCxnSpPr>
          <p:nvPr/>
        </p:nvCxnSpPr>
        <p:spPr>
          <a:xfrm>
            <a:off x="4823459" y="5822390"/>
            <a:ext cx="22862" cy="21952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사각형: 둥근 모서리 43">
            <a:extLst>
              <a:ext uri="{FF2B5EF4-FFF2-40B4-BE49-F238E27FC236}">
                <a16:creationId xmlns:a16="http://schemas.microsoft.com/office/drawing/2014/main" id="{56879189-0AC2-7B2F-A44A-824109658CFD}"/>
              </a:ext>
            </a:extLst>
          </p:cNvPr>
          <p:cNvSpPr/>
          <p:nvPr/>
        </p:nvSpPr>
        <p:spPr>
          <a:xfrm>
            <a:off x="3843021" y="645795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363ACF9F-B884-5F11-5E91-A46801417EE8}"/>
              </a:ext>
            </a:extLst>
          </p:cNvPr>
          <p:cNvSpPr/>
          <p:nvPr/>
        </p:nvSpPr>
        <p:spPr>
          <a:xfrm>
            <a:off x="3843021" y="723788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5" name="직선 연결선 154">
            <a:extLst>
              <a:ext uri="{FF2B5EF4-FFF2-40B4-BE49-F238E27FC236}">
                <a16:creationId xmlns:a16="http://schemas.microsoft.com/office/drawing/2014/main" id="{0E807D62-E717-59A0-C924-A27E5561EF39}"/>
              </a:ext>
            </a:extLst>
          </p:cNvPr>
          <p:cNvCxnSpPr>
            <a:stCxn id="29" idx="2"/>
            <a:endCxn id="51" idx="0"/>
          </p:cNvCxnSpPr>
          <p:nvPr/>
        </p:nvCxnSpPr>
        <p:spPr>
          <a:xfrm flipH="1">
            <a:off x="6954519" y="5822390"/>
            <a:ext cx="29210" cy="36900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7" name="사각형: 둥근 모서리 46">
            <a:extLst>
              <a:ext uri="{FF2B5EF4-FFF2-40B4-BE49-F238E27FC236}">
                <a16:creationId xmlns:a16="http://schemas.microsoft.com/office/drawing/2014/main" id="{0D43754F-395E-D017-F32D-EB50AAE9B459}"/>
              </a:ext>
            </a:extLst>
          </p:cNvPr>
          <p:cNvSpPr/>
          <p:nvPr/>
        </p:nvSpPr>
        <p:spPr>
          <a:xfrm>
            <a:off x="5980429" y="645795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사각형: 둥근 모서리 47">
            <a:extLst>
              <a:ext uri="{FF2B5EF4-FFF2-40B4-BE49-F238E27FC236}">
                <a16:creationId xmlns:a16="http://schemas.microsoft.com/office/drawing/2014/main" id="{F3990BC2-A42C-6985-8FD8-6D4E6AAAA489}"/>
              </a:ext>
            </a:extLst>
          </p:cNvPr>
          <p:cNvSpPr/>
          <p:nvPr/>
        </p:nvSpPr>
        <p:spPr>
          <a:xfrm>
            <a:off x="5980429" y="723788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507F95D6-F054-0EF7-768B-10EC9DED8F57}"/>
              </a:ext>
            </a:extLst>
          </p:cNvPr>
          <p:cNvSpPr/>
          <p:nvPr/>
        </p:nvSpPr>
        <p:spPr>
          <a:xfrm>
            <a:off x="5980429" y="801766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F0695CB5-3E5C-35F5-7616-638B6E0E37F0}"/>
              </a:ext>
            </a:extLst>
          </p:cNvPr>
          <p:cNvSpPr/>
          <p:nvPr/>
        </p:nvSpPr>
        <p:spPr>
          <a:xfrm>
            <a:off x="5951219" y="873267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7" name="직선 연결선 156">
            <a:extLst>
              <a:ext uri="{FF2B5EF4-FFF2-40B4-BE49-F238E27FC236}">
                <a16:creationId xmlns:a16="http://schemas.microsoft.com/office/drawing/2014/main" id="{6D6A33EC-A214-1742-8E9B-835914D0E291}"/>
              </a:ext>
            </a:extLst>
          </p:cNvPr>
          <p:cNvCxnSpPr>
            <a:stCxn id="30" idx="2"/>
            <a:endCxn id="52" idx="0"/>
          </p:cNvCxnSpPr>
          <p:nvPr/>
        </p:nvCxnSpPr>
        <p:spPr>
          <a:xfrm>
            <a:off x="9143999" y="5822390"/>
            <a:ext cx="7622" cy="6355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0663FBB9-42DD-F6C0-C4E3-52DE1CB6827F}"/>
              </a:ext>
            </a:extLst>
          </p:cNvPr>
          <p:cNvCxnSpPr>
            <a:stCxn id="31" idx="2"/>
            <a:endCxn id="56" idx="0"/>
          </p:cNvCxnSpPr>
          <p:nvPr/>
        </p:nvCxnSpPr>
        <p:spPr>
          <a:xfrm flipH="1">
            <a:off x="11304273" y="5822390"/>
            <a:ext cx="3808" cy="21952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4" name="사각형: 둥근 모서리 53">
            <a:extLst>
              <a:ext uri="{FF2B5EF4-FFF2-40B4-BE49-F238E27FC236}">
                <a16:creationId xmlns:a16="http://schemas.microsoft.com/office/drawing/2014/main" id="{80C565CB-2E83-B0DB-1100-C0EE31C7FD05}"/>
              </a:ext>
            </a:extLst>
          </p:cNvPr>
          <p:cNvSpPr/>
          <p:nvPr/>
        </p:nvSpPr>
        <p:spPr>
          <a:xfrm>
            <a:off x="10300973" y="645795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7668E3ED-CCE3-F785-2F0F-3407F45F3A8C}"/>
              </a:ext>
            </a:extLst>
          </p:cNvPr>
          <p:cNvSpPr/>
          <p:nvPr/>
        </p:nvSpPr>
        <p:spPr>
          <a:xfrm>
            <a:off x="10300973" y="723788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1" name="직선 연결선 160">
            <a:extLst>
              <a:ext uri="{FF2B5EF4-FFF2-40B4-BE49-F238E27FC236}">
                <a16:creationId xmlns:a16="http://schemas.microsoft.com/office/drawing/2014/main" id="{60F00FF0-FD46-2768-58F0-2BACD2D9DE92}"/>
              </a:ext>
            </a:extLst>
          </p:cNvPr>
          <p:cNvCxnSpPr>
            <a:stCxn id="32" idx="2"/>
            <a:endCxn id="57" idx="0"/>
          </p:cNvCxnSpPr>
          <p:nvPr/>
        </p:nvCxnSpPr>
        <p:spPr>
          <a:xfrm>
            <a:off x="13472163" y="5822390"/>
            <a:ext cx="0" cy="6355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199C1B0C-4149-C49C-1C7E-FB73A2932CA0}"/>
              </a:ext>
            </a:extLst>
          </p:cNvPr>
          <p:cNvCxnSpPr>
            <a:stCxn id="33" idx="2"/>
            <a:endCxn id="62" idx="0"/>
          </p:cNvCxnSpPr>
          <p:nvPr/>
        </p:nvCxnSpPr>
        <p:spPr>
          <a:xfrm flipH="1">
            <a:off x="15622275" y="5822390"/>
            <a:ext cx="13970" cy="36900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8" name="사각형: 둥근 모서리 57">
            <a:extLst>
              <a:ext uri="{FF2B5EF4-FFF2-40B4-BE49-F238E27FC236}">
                <a16:creationId xmlns:a16="http://schemas.microsoft.com/office/drawing/2014/main" id="{BF81A5EE-4844-0ADF-7085-6216524896D8}"/>
              </a:ext>
            </a:extLst>
          </p:cNvPr>
          <p:cNvSpPr/>
          <p:nvPr/>
        </p:nvSpPr>
        <p:spPr>
          <a:xfrm>
            <a:off x="14648185" y="645795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사각형: 둥근 모서리 58">
            <a:extLst>
              <a:ext uri="{FF2B5EF4-FFF2-40B4-BE49-F238E27FC236}">
                <a16:creationId xmlns:a16="http://schemas.microsoft.com/office/drawing/2014/main" id="{395C5A6F-B2E7-3434-4394-E6A98AAB1C3C}"/>
              </a:ext>
            </a:extLst>
          </p:cNvPr>
          <p:cNvSpPr/>
          <p:nvPr/>
        </p:nvSpPr>
        <p:spPr>
          <a:xfrm>
            <a:off x="14648185" y="723788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사각형: 둥근 모서리 59">
            <a:extLst>
              <a:ext uri="{FF2B5EF4-FFF2-40B4-BE49-F238E27FC236}">
                <a16:creationId xmlns:a16="http://schemas.microsoft.com/office/drawing/2014/main" id="{C844E965-97F1-5A8A-820E-B49C1C5305F8}"/>
              </a:ext>
            </a:extLst>
          </p:cNvPr>
          <p:cNvSpPr/>
          <p:nvPr/>
        </p:nvSpPr>
        <p:spPr>
          <a:xfrm>
            <a:off x="14648185" y="801766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사각형: 둥근 모서리 60">
            <a:extLst>
              <a:ext uri="{FF2B5EF4-FFF2-40B4-BE49-F238E27FC236}">
                <a16:creationId xmlns:a16="http://schemas.microsoft.com/office/drawing/2014/main" id="{EA04C7E7-A0BD-12EF-36B5-70E0F229F2AC}"/>
              </a:ext>
            </a:extLst>
          </p:cNvPr>
          <p:cNvSpPr/>
          <p:nvPr/>
        </p:nvSpPr>
        <p:spPr>
          <a:xfrm>
            <a:off x="14618975" y="873267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TextBox 9">
            <a:extLst>
              <a:ext uri="{FF2B5EF4-FFF2-40B4-BE49-F238E27FC236}">
                <a16:creationId xmlns:a16="http://schemas.microsoft.com/office/drawing/2014/main" id="{B1CF5DA5-8157-7474-BD0F-0DBDF9C5D114}"/>
              </a:ext>
            </a:extLst>
          </p:cNvPr>
          <p:cNvSpPr txBox="1"/>
          <p:nvPr/>
        </p:nvSpPr>
        <p:spPr>
          <a:xfrm>
            <a:off x="1682751" y="6619390"/>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배너</a:t>
            </a:r>
            <a:r>
              <a:rPr lang="en-US" altLang="ko-KR" sz="2000" b="0" i="0" u="none" strike="noStrike" dirty="0">
                <a:solidFill>
                  <a:srgbClr val="2D2D2D"/>
                </a:solidFill>
                <a:latin typeface="Noto Sans KR" panose="020B0200000000000000" pitchFamily="50" charset="-127"/>
                <a:ea typeface="Noto Sans KR" panose="020B0200000000000000" pitchFamily="50" charset="-127"/>
              </a:rPr>
              <a:t>(</a:t>
            </a:r>
            <a:r>
              <a:rPr lang="ko-KR" altLang="en-US" sz="2000" b="0" i="0" u="none" strike="noStrike" dirty="0">
                <a:solidFill>
                  <a:srgbClr val="2D2D2D"/>
                </a:solidFill>
                <a:latin typeface="Noto Sans KR" panose="020B0200000000000000" pitchFamily="50" charset="-127"/>
                <a:ea typeface="Noto Sans KR" panose="020B0200000000000000" pitchFamily="50" charset="-127"/>
              </a:rPr>
              <a:t>슬라이드</a:t>
            </a:r>
            <a:r>
              <a:rPr lang="en-US" altLang="ko-KR" sz="2000" b="0" i="0" u="none" strike="noStrike" dirty="0">
                <a:solidFill>
                  <a:srgbClr val="2D2D2D"/>
                </a:solidFill>
                <a:latin typeface="Noto Sans KR" panose="020B0200000000000000" pitchFamily="50" charset="-127"/>
                <a:ea typeface="Noto Sans KR" panose="020B0200000000000000" pitchFamily="50" charset="-127"/>
              </a:rPr>
              <a:t>)</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65" name="TextBox 9">
            <a:extLst>
              <a:ext uri="{FF2B5EF4-FFF2-40B4-BE49-F238E27FC236}">
                <a16:creationId xmlns:a16="http://schemas.microsoft.com/office/drawing/2014/main" id="{5490A2A4-F2A3-89AB-8282-0B3A3F235558}"/>
              </a:ext>
            </a:extLst>
          </p:cNvPr>
          <p:cNvSpPr txBox="1"/>
          <p:nvPr/>
        </p:nvSpPr>
        <p:spPr>
          <a:xfrm>
            <a:off x="1633215" y="7378614"/>
            <a:ext cx="1976116" cy="251931"/>
          </a:xfrm>
          <a:prstGeom prst="rect">
            <a:avLst/>
          </a:prstGeom>
        </p:spPr>
        <p:txBody>
          <a:bodyPr lIns="0" tIns="0" rIns="0" bIns="0" rtlCol="0" anchor="b"/>
          <a:lstStyle/>
          <a:p>
            <a:pPr lvl="0" algn="ctr">
              <a:lnSpc>
                <a:spcPct val="99600"/>
              </a:lnSpc>
            </a:pPr>
            <a:r>
              <a:rPr lang="en-US" altLang="ko-KR" sz="2000" b="0" i="0" u="none" strike="noStrike" dirty="0">
                <a:solidFill>
                  <a:srgbClr val="2D2D2D"/>
                </a:solidFill>
                <a:latin typeface="Noto Sans KR" panose="020B0200000000000000" pitchFamily="50" charset="-127"/>
                <a:ea typeface="Noto Sans KR" panose="020B0200000000000000" pitchFamily="50" charset="-127"/>
              </a:rPr>
              <a:t>12</a:t>
            </a:r>
            <a:r>
              <a:rPr lang="ko-KR" altLang="en-US" sz="2000" b="0" i="0" u="none" strike="noStrike" dirty="0">
                <a:solidFill>
                  <a:srgbClr val="2D2D2D"/>
                </a:solidFill>
                <a:latin typeface="Noto Sans KR" panose="020B0200000000000000" pitchFamily="50" charset="-127"/>
                <a:ea typeface="Noto Sans KR" panose="020B0200000000000000" pitchFamily="50" charset="-127"/>
              </a:rPr>
              <a:t>도시 소개</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66" name="TextBox 9">
            <a:extLst>
              <a:ext uri="{FF2B5EF4-FFF2-40B4-BE49-F238E27FC236}">
                <a16:creationId xmlns:a16="http://schemas.microsoft.com/office/drawing/2014/main" id="{B1E92163-91F4-4B60-89E2-1745A2657FC6}"/>
              </a:ext>
            </a:extLst>
          </p:cNvPr>
          <p:cNvSpPr txBox="1"/>
          <p:nvPr/>
        </p:nvSpPr>
        <p:spPr>
          <a:xfrm>
            <a:off x="1633215" y="8173164"/>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음식점 목록</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67" name="TextBox 9">
            <a:extLst>
              <a:ext uri="{FF2B5EF4-FFF2-40B4-BE49-F238E27FC236}">
                <a16:creationId xmlns:a16="http://schemas.microsoft.com/office/drawing/2014/main" id="{02315CFE-7020-E738-BDF6-28AD963EB562}"/>
              </a:ext>
            </a:extLst>
          </p:cNvPr>
          <p:cNvSpPr txBox="1"/>
          <p:nvPr/>
        </p:nvSpPr>
        <p:spPr>
          <a:xfrm>
            <a:off x="3839206" y="6598684"/>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이달의 여행지</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68" name="TextBox 9">
            <a:extLst>
              <a:ext uri="{FF2B5EF4-FFF2-40B4-BE49-F238E27FC236}">
                <a16:creationId xmlns:a16="http://schemas.microsoft.com/office/drawing/2014/main" id="{8A37B3B1-0F97-7982-06E0-FFCF48627BF0}"/>
              </a:ext>
            </a:extLst>
          </p:cNvPr>
          <p:cNvSpPr txBox="1"/>
          <p:nvPr/>
        </p:nvSpPr>
        <p:spPr>
          <a:xfrm>
            <a:off x="3806193" y="7378614"/>
            <a:ext cx="1976116" cy="251931"/>
          </a:xfrm>
          <a:prstGeom prst="rect">
            <a:avLst/>
          </a:prstGeom>
        </p:spPr>
        <p:txBody>
          <a:bodyPr lIns="0" tIns="0" rIns="0" bIns="0" rtlCol="0" anchor="b"/>
          <a:lstStyle/>
          <a:p>
            <a:pPr lvl="0" algn="ctr">
              <a:lnSpc>
                <a:spcPct val="99600"/>
              </a:lnSpc>
            </a:pPr>
            <a:r>
              <a:rPr lang="ko-KR" altLang="en-US" sz="2000" dirty="0">
                <a:solidFill>
                  <a:srgbClr val="2D2D2D"/>
                </a:solidFill>
                <a:latin typeface="Noto Sans KR" panose="020B0200000000000000" pitchFamily="50" charset="-127"/>
                <a:ea typeface="Noto Sans KR" panose="020B0200000000000000" pitchFamily="50" charset="-127"/>
              </a:rPr>
              <a:t>투표 진행 상황</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69" name="TextBox 9">
            <a:extLst>
              <a:ext uri="{FF2B5EF4-FFF2-40B4-BE49-F238E27FC236}">
                <a16:creationId xmlns:a16="http://schemas.microsoft.com/office/drawing/2014/main" id="{D56E8275-89EB-08D9-C81B-9B6EC01CFE3E}"/>
              </a:ext>
            </a:extLst>
          </p:cNvPr>
          <p:cNvSpPr txBox="1"/>
          <p:nvPr/>
        </p:nvSpPr>
        <p:spPr>
          <a:xfrm>
            <a:off x="3815083" y="8158394"/>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이 달의 게시물</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0" name="TextBox 9">
            <a:extLst>
              <a:ext uri="{FF2B5EF4-FFF2-40B4-BE49-F238E27FC236}">
                <a16:creationId xmlns:a16="http://schemas.microsoft.com/office/drawing/2014/main" id="{8DD5920B-319E-F19A-37D8-2C7D606CB97D}"/>
              </a:ext>
            </a:extLst>
          </p:cNvPr>
          <p:cNvSpPr txBox="1"/>
          <p:nvPr/>
        </p:nvSpPr>
        <p:spPr>
          <a:xfrm>
            <a:off x="5982973" y="6612569"/>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내 정보</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1" name="TextBox 9">
            <a:extLst>
              <a:ext uri="{FF2B5EF4-FFF2-40B4-BE49-F238E27FC236}">
                <a16:creationId xmlns:a16="http://schemas.microsoft.com/office/drawing/2014/main" id="{ABB3FE83-C3F5-619C-64AA-5E5151D4AD3C}"/>
              </a:ext>
            </a:extLst>
          </p:cNvPr>
          <p:cNvSpPr txBox="1"/>
          <p:nvPr/>
        </p:nvSpPr>
        <p:spPr>
          <a:xfrm>
            <a:off x="5993133" y="7393384"/>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회원 정보 수정</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2" name="TextBox 9">
            <a:extLst>
              <a:ext uri="{FF2B5EF4-FFF2-40B4-BE49-F238E27FC236}">
                <a16:creationId xmlns:a16="http://schemas.microsoft.com/office/drawing/2014/main" id="{F06DE449-A42A-3BC4-6855-7BD495E22059}"/>
              </a:ext>
            </a:extLst>
          </p:cNvPr>
          <p:cNvSpPr txBox="1"/>
          <p:nvPr/>
        </p:nvSpPr>
        <p:spPr>
          <a:xfrm>
            <a:off x="5947409" y="8157715"/>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내가 쓴 글</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3" name="TextBox 9">
            <a:extLst>
              <a:ext uri="{FF2B5EF4-FFF2-40B4-BE49-F238E27FC236}">
                <a16:creationId xmlns:a16="http://schemas.microsoft.com/office/drawing/2014/main" id="{413365E7-FDF8-0C27-8DD4-36BF39946BF6}"/>
              </a:ext>
            </a:extLst>
          </p:cNvPr>
          <p:cNvSpPr txBox="1"/>
          <p:nvPr/>
        </p:nvSpPr>
        <p:spPr>
          <a:xfrm>
            <a:off x="5938520" y="8910710"/>
            <a:ext cx="1976116" cy="251931"/>
          </a:xfrm>
          <a:prstGeom prst="rect">
            <a:avLst/>
          </a:prstGeom>
        </p:spPr>
        <p:txBody>
          <a:bodyPr lIns="0" tIns="0" rIns="0" bIns="0" rtlCol="0" anchor="b"/>
          <a:lstStyle/>
          <a:p>
            <a:pPr lvl="0" algn="ctr">
              <a:lnSpc>
                <a:spcPct val="99600"/>
              </a:lnSpc>
            </a:pPr>
            <a:r>
              <a:rPr lang="ko-KR" altLang="en-US" sz="2000" b="0" i="0" u="none" strike="noStrike" dirty="0" err="1">
                <a:solidFill>
                  <a:srgbClr val="2D2D2D"/>
                </a:solidFill>
                <a:latin typeface="Noto Sans KR" panose="020B0200000000000000" pitchFamily="50" charset="-127"/>
                <a:ea typeface="Noto Sans KR" panose="020B0200000000000000" pitchFamily="50" charset="-127"/>
              </a:rPr>
              <a:t>팔로워</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4" name="TextBox 9">
            <a:extLst>
              <a:ext uri="{FF2B5EF4-FFF2-40B4-BE49-F238E27FC236}">
                <a16:creationId xmlns:a16="http://schemas.microsoft.com/office/drawing/2014/main" id="{C8F51944-43EE-D871-2EBB-9DDB01EB6D2B}"/>
              </a:ext>
            </a:extLst>
          </p:cNvPr>
          <p:cNvSpPr txBox="1"/>
          <p:nvPr/>
        </p:nvSpPr>
        <p:spPr>
          <a:xfrm>
            <a:off x="5948678" y="9694060"/>
            <a:ext cx="1976116" cy="251931"/>
          </a:xfrm>
          <a:prstGeom prst="rect">
            <a:avLst/>
          </a:prstGeom>
        </p:spPr>
        <p:txBody>
          <a:bodyPr lIns="0" tIns="0" rIns="0" bIns="0" rtlCol="0" anchor="b"/>
          <a:lstStyle/>
          <a:p>
            <a:pPr lvl="0" algn="ctr">
              <a:lnSpc>
                <a:spcPct val="99600"/>
              </a:lnSpc>
            </a:pPr>
            <a:r>
              <a:rPr lang="ko-KR" altLang="en-US" sz="2000" b="0" i="0" u="none" strike="noStrike" dirty="0" err="1">
                <a:solidFill>
                  <a:srgbClr val="2D2D2D"/>
                </a:solidFill>
                <a:latin typeface="Noto Sans KR" panose="020B0200000000000000" pitchFamily="50" charset="-127"/>
                <a:ea typeface="Noto Sans KR" panose="020B0200000000000000" pitchFamily="50" charset="-127"/>
              </a:rPr>
              <a:t>팔로잉</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5" name="TextBox 9">
            <a:extLst>
              <a:ext uri="{FF2B5EF4-FFF2-40B4-BE49-F238E27FC236}">
                <a16:creationId xmlns:a16="http://schemas.microsoft.com/office/drawing/2014/main" id="{28FFFE6A-E0EC-72BB-0A01-13CD3A2DEF4D}"/>
              </a:ext>
            </a:extLst>
          </p:cNvPr>
          <p:cNvSpPr txBox="1"/>
          <p:nvPr/>
        </p:nvSpPr>
        <p:spPr>
          <a:xfrm>
            <a:off x="8174997" y="6632189"/>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유저 목록</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6" name="TextBox 9">
            <a:extLst>
              <a:ext uri="{FF2B5EF4-FFF2-40B4-BE49-F238E27FC236}">
                <a16:creationId xmlns:a16="http://schemas.microsoft.com/office/drawing/2014/main" id="{76265BA0-521E-D6A1-140F-83DCF1A3102D}"/>
              </a:ext>
            </a:extLst>
          </p:cNvPr>
          <p:cNvSpPr txBox="1"/>
          <p:nvPr/>
        </p:nvSpPr>
        <p:spPr>
          <a:xfrm>
            <a:off x="10320023" y="6619390"/>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공지사항</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7" name="TextBox 9">
            <a:extLst>
              <a:ext uri="{FF2B5EF4-FFF2-40B4-BE49-F238E27FC236}">
                <a16:creationId xmlns:a16="http://schemas.microsoft.com/office/drawing/2014/main" id="{108F6C99-DA25-6FB6-9DFE-BC9B0F6DC80D}"/>
              </a:ext>
            </a:extLst>
          </p:cNvPr>
          <p:cNvSpPr txBox="1"/>
          <p:nvPr/>
        </p:nvSpPr>
        <p:spPr>
          <a:xfrm>
            <a:off x="10309865" y="7393384"/>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관리자 글 관리</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8" name="TextBox 9">
            <a:extLst>
              <a:ext uri="{FF2B5EF4-FFF2-40B4-BE49-F238E27FC236}">
                <a16:creationId xmlns:a16="http://schemas.microsoft.com/office/drawing/2014/main" id="{EC0C8E7F-F158-D882-FF99-EBCF3D885FC4}"/>
              </a:ext>
            </a:extLst>
          </p:cNvPr>
          <p:cNvSpPr txBox="1"/>
          <p:nvPr/>
        </p:nvSpPr>
        <p:spPr>
          <a:xfrm>
            <a:off x="10358127" y="8201810"/>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고객센터 문의</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79" name="TextBox 9">
            <a:extLst>
              <a:ext uri="{FF2B5EF4-FFF2-40B4-BE49-F238E27FC236}">
                <a16:creationId xmlns:a16="http://schemas.microsoft.com/office/drawing/2014/main" id="{3170DA1A-7BD4-1000-2423-300F0793267E}"/>
              </a:ext>
            </a:extLst>
          </p:cNvPr>
          <p:cNvSpPr txBox="1"/>
          <p:nvPr/>
        </p:nvSpPr>
        <p:spPr>
          <a:xfrm>
            <a:off x="12484105" y="6624219"/>
            <a:ext cx="1976116" cy="251931"/>
          </a:xfrm>
          <a:prstGeom prst="rect">
            <a:avLst/>
          </a:prstGeom>
        </p:spPr>
        <p:txBody>
          <a:bodyPr lIns="0" tIns="0" rIns="0" bIns="0" rtlCol="0" anchor="b"/>
          <a:lstStyle/>
          <a:p>
            <a:pPr lvl="0" algn="ctr">
              <a:lnSpc>
                <a:spcPct val="99600"/>
              </a:lnSpc>
            </a:pPr>
            <a:r>
              <a:rPr lang="en-US" altLang="ko-KR" sz="2000" b="0" i="0" u="none" strike="noStrike" dirty="0">
                <a:solidFill>
                  <a:srgbClr val="2D2D2D"/>
                </a:solidFill>
                <a:latin typeface="Noto Sans KR" panose="020B0200000000000000" pitchFamily="50" charset="-127"/>
                <a:ea typeface="Noto Sans KR" panose="020B0200000000000000" pitchFamily="50" charset="-127"/>
              </a:rPr>
              <a:t>AI R</a:t>
            </a:r>
            <a:r>
              <a:rPr lang="en-US" altLang="ko-KR" sz="2000" dirty="0">
                <a:solidFill>
                  <a:srgbClr val="2D2D2D"/>
                </a:solidFill>
                <a:latin typeface="Noto Sans KR" panose="020B0200000000000000" pitchFamily="50" charset="-127"/>
                <a:ea typeface="Noto Sans KR" panose="020B0200000000000000" pitchFamily="50" charset="-127"/>
              </a:rPr>
              <a:t>7 </a:t>
            </a:r>
            <a:r>
              <a:rPr lang="ko-KR" altLang="en-US" sz="2000" dirty="0">
                <a:solidFill>
                  <a:srgbClr val="2D2D2D"/>
                </a:solidFill>
                <a:latin typeface="Noto Sans KR" panose="020B0200000000000000" pitchFamily="50" charset="-127"/>
                <a:ea typeface="Noto Sans KR" panose="020B0200000000000000" pitchFamily="50" charset="-127"/>
              </a:rPr>
              <a:t>채팅</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80" name="TextBox 9">
            <a:extLst>
              <a:ext uri="{FF2B5EF4-FFF2-40B4-BE49-F238E27FC236}">
                <a16:creationId xmlns:a16="http://schemas.microsoft.com/office/drawing/2014/main" id="{00F84B3A-BBC3-FE7A-B130-F2A634BE5DE0}"/>
              </a:ext>
            </a:extLst>
          </p:cNvPr>
          <p:cNvSpPr txBox="1"/>
          <p:nvPr/>
        </p:nvSpPr>
        <p:spPr>
          <a:xfrm>
            <a:off x="14613889" y="6592249"/>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사용자 관리</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81" name="TextBox 9">
            <a:extLst>
              <a:ext uri="{FF2B5EF4-FFF2-40B4-BE49-F238E27FC236}">
                <a16:creationId xmlns:a16="http://schemas.microsoft.com/office/drawing/2014/main" id="{B6DEE769-7B4E-C2D5-D1BF-E022912D7BFD}"/>
              </a:ext>
            </a:extLst>
          </p:cNvPr>
          <p:cNvSpPr txBox="1"/>
          <p:nvPr/>
        </p:nvSpPr>
        <p:spPr>
          <a:xfrm>
            <a:off x="14640567" y="7415489"/>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스레드 관리</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82" name="TextBox 9">
            <a:extLst>
              <a:ext uri="{FF2B5EF4-FFF2-40B4-BE49-F238E27FC236}">
                <a16:creationId xmlns:a16="http://schemas.microsoft.com/office/drawing/2014/main" id="{19A3D215-AA79-A4AD-98D8-FF27000C4462}"/>
              </a:ext>
            </a:extLst>
          </p:cNvPr>
          <p:cNvSpPr txBox="1"/>
          <p:nvPr/>
        </p:nvSpPr>
        <p:spPr>
          <a:xfrm>
            <a:off x="14678669" y="8197443"/>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댓글 관리</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83" name="TextBox 9">
            <a:extLst>
              <a:ext uri="{FF2B5EF4-FFF2-40B4-BE49-F238E27FC236}">
                <a16:creationId xmlns:a16="http://schemas.microsoft.com/office/drawing/2014/main" id="{3F79D5A4-24F2-9413-A2C3-82EB5F527866}"/>
              </a:ext>
            </a:extLst>
          </p:cNvPr>
          <p:cNvSpPr txBox="1"/>
          <p:nvPr/>
        </p:nvSpPr>
        <p:spPr>
          <a:xfrm>
            <a:off x="14663427" y="8905789"/>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리뷰 관리</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84" name="TextBox 9">
            <a:extLst>
              <a:ext uri="{FF2B5EF4-FFF2-40B4-BE49-F238E27FC236}">
                <a16:creationId xmlns:a16="http://schemas.microsoft.com/office/drawing/2014/main" id="{A0E1D74B-88D5-B692-65FD-C02ED5B56403}"/>
              </a:ext>
            </a:extLst>
          </p:cNvPr>
          <p:cNvSpPr txBox="1"/>
          <p:nvPr/>
        </p:nvSpPr>
        <p:spPr>
          <a:xfrm>
            <a:off x="14673589" y="9667954"/>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신고 관리</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85" name="사각형: 둥근 모서리 184">
            <a:extLst>
              <a:ext uri="{FF2B5EF4-FFF2-40B4-BE49-F238E27FC236}">
                <a16:creationId xmlns:a16="http://schemas.microsoft.com/office/drawing/2014/main" id="{98A007CA-12C3-D5BC-11D0-4AAA2A4B91C8}"/>
              </a:ext>
            </a:extLst>
          </p:cNvPr>
          <p:cNvSpPr/>
          <p:nvPr/>
        </p:nvSpPr>
        <p:spPr>
          <a:xfrm>
            <a:off x="1685289" y="8732670"/>
            <a:ext cx="2006600" cy="5334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TextBox 9">
            <a:extLst>
              <a:ext uri="{FF2B5EF4-FFF2-40B4-BE49-F238E27FC236}">
                <a16:creationId xmlns:a16="http://schemas.microsoft.com/office/drawing/2014/main" id="{5FBDB1DA-6200-9746-B68D-6C95E17821FA}"/>
              </a:ext>
            </a:extLst>
          </p:cNvPr>
          <p:cNvSpPr txBox="1"/>
          <p:nvPr/>
        </p:nvSpPr>
        <p:spPr>
          <a:xfrm>
            <a:off x="1642108" y="8898491"/>
            <a:ext cx="1976116" cy="251931"/>
          </a:xfrm>
          <a:prstGeom prst="rect">
            <a:avLst/>
          </a:prstGeom>
        </p:spPr>
        <p:txBody>
          <a:bodyPr lIns="0" tIns="0" rIns="0" bIns="0" rtlCol="0" anchor="b"/>
          <a:lstStyle/>
          <a:p>
            <a:pPr lvl="0" algn="ctr">
              <a:lnSpc>
                <a:spcPct val="99600"/>
              </a:lnSpc>
            </a:pPr>
            <a:r>
              <a:rPr lang="ko-KR" altLang="en-US" sz="2000" b="0" i="0" u="none" strike="noStrike" dirty="0">
                <a:solidFill>
                  <a:srgbClr val="2D2D2D"/>
                </a:solidFill>
                <a:latin typeface="Noto Sans KR" panose="020B0200000000000000" pitchFamily="50" charset="-127"/>
                <a:ea typeface="Noto Sans KR" panose="020B0200000000000000" pitchFamily="50" charset="-127"/>
              </a:rPr>
              <a:t>스레드 목록</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
        <p:nvSpPr>
          <p:cNvPr id="188" name="TextBox 9">
            <a:extLst>
              <a:ext uri="{FF2B5EF4-FFF2-40B4-BE49-F238E27FC236}">
                <a16:creationId xmlns:a16="http://schemas.microsoft.com/office/drawing/2014/main" id="{4FD49E8B-D63E-9203-768D-C7A71BB05E2C}"/>
              </a:ext>
            </a:extLst>
          </p:cNvPr>
          <p:cNvSpPr txBox="1"/>
          <p:nvPr/>
        </p:nvSpPr>
        <p:spPr>
          <a:xfrm>
            <a:off x="12131048" y="2682026"/>
            <a:ext cx="4523737" cy="466949"/>
          </a:xfrm>
          <a:prstGeom prst="rect">
            <a:avLst/>
          </a:prstGeom>
        </p:spPr>
        <p:txBody>
          <a:bodyPr lIns="0" tIns="0" rIns="0" bIns="0" rtlCol="0" anchor="b"/>
          <a:lstStyle/>
          <a:p>
            <a:pPr lvl="0" algn="ctr">
              <a:lnSpc>
                <a:spcPct val="99600"/>
              </a:lnSpc>
            </a:pPr>
            <a:r>
              <a:rPr lang="en-US" altLang="ko-KR" sz="2000" b="0" i="0" u="none" strike="noStrike" dirty="0">
                <a:solidFill>
                  <a:srgbClr val="2D2D2D"/>
                </a:solidFill>
                <a:latin typeface="Noto Sans KR" panose="020B0200000000000000" pitchFamily="50" charset="-127"/>
                <a:ea typeface="Noto Sans KR" panose="020B0200000000000000" pitchFamily="50" charset="-127"/>
              </a:rPr>
              <a:t># </a:t>
            </a:r>
            <a:r>
              <a:rPr lang="ko-KR" altLang="en-US" sz="2000" b="0" i="0" u="none" strike="noStrike" dirty="0">
                <a:solidFill>
                  <a:srgbClr val="2D2D2D"/>
                </a:solidFill>
                <a:latin typeface="Noto Sans KR" panose="020B0200000000000000" pitchFamily="50" charset="-127"/>
                <a:ea typeface="Noto Sans KR" panose="020B0200000000000000" pitchFamily="50" charset="-127"/>
              </a:rPr>
              <a:t>로그인 후에만 </a:t>
            </a:r>
            <a:r>
              <a:rPr lang="en-US" altLang="ko-KR" sz="2000" b="0" i="0" u="none" strike="noStrike" dirty="0">
                <a:solidFill>
                  <a:srgbClr val="2D2D2D"/>
                </a:solidFill>
                <a:latin typeface="Noto Sans KR" panose="020B0200000000000000" pitchFamily="50" charset="-127"/>
                <a:ea typeface="Noto Sans KR" panose="020B0200000000000000" pitchFamily="50" charset="-127"/>
              </a:rPr>
              <a:t>HOME </a:t>
            </a:r>
            <a:r>
              <a:rPr lang="ko-KR" altLang="en-US" sz="2000" b="0" i="0" u="none" strike="noStrike" dirty="0">
                <a:solidFill>
                  <a:srgbClr val="2D2D2D"/>
                </a:solidFill>
                <a:latin typeface="Noto Sans KR" panose="020B0200000000000000" pitchFamily="50" charset="-127"/>
                <a:ea typeface="Noto Sans KR" panose="020B0200000000000000" pitchFamily="50" charset="-127"/>
              </a:rPr>
              <a:t>화면 진입 가능</a:t>
            </a:r>
            <a:endParaRPr lang="ko-KR" sz="2000" b="0" i="0" u="none" strike="noStrike" dirty="0">
              <a:solidFill>
                <a:srgbClr val="2D2D2D"/>
              </a:solidFill>
              <a:latin typeface="Noto Sans KR" panose="020B0200000000000000" pitchFamily="50" charset="-127"/>
              <a:ea typeface="Noto Sans KR" panose="020B0200000000000000" pitchFamily="50" charset="-127"/>
            </a:endParaRPr>
          </a:p>
        </p:txBody>
      </p:sp>
    </p:spTree>
    <p:extLst>
      <p:ext uri="{BB962C8B-B14F-4D97-AF65-F5344CB8AC3E}">
        <p14:creationId xmlns:p14="http://schemas.microsoft.com/office/powerpoint/2010/main" val="1396405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B3846-CD40-8EF1-EC1A-C30C09B97360}"/>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1EC49121-59A3-1B80-44B8-598174BFE83C}"/>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a:solidFill>
                  <a:srgbClr val="2D2D2D"/>
                </a:solidFill>
                <a:latin typeface="Noto Sans KR Black" panose="020B0200000000000000" pitchFamily="50" charset="-127"/>
                <a:ea typeface="Noto Sans KR Black" panose="020B0200000000000000" pitchFamily="50" charset="-127"/>
              </a:rPr>
              <a:t>회원 정보 수정</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비밀번호 변경</a:t>
            </a:r>
            <a:r>
              <a:rPr lang="en-US" altLang="ko-KR" sz="4000" dirty="0">
                <a:solidFill>
                  <a:srgbClr val="2D2D2D"/>
                </a:solidFill>
                <a:latin typeface="Noto Sans KR Black" panose="020B0200000000000000" pitchFamily="50" charset="-127"/>
                <a:ea typeface="Noto Sans KR Black" panose="020B0200000000000000" pitchFamily="50" charset="-127"/>
              </a:rPr>
              <a:t>)</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9E484956-F715-072F-4C51-F90EC3BEDB0C}"/>
              </a:ext>
            </a:extLst>
          </p:cNvPr>
          <p:cNvGraphicFramePr>
            <a:graphicFrameLocks noGrp="1"/>
          </p:cNvGraphicFramePr>
          <p:nvPr>
            <p:extLst>
              <p:ext uri="{D42A27DB-BD31-4B8C-83A1-F6EECF244321}">
                <p14:modId xmlns:p14="http://schemas.microsoft.com/office/powerpoint/2010/main" val="2212433304"/>
              </p:ext>
            </p:extLst>
          </p:nvPr>
        </p:nvGraphicFramePr>
        <p:xfrm>
          <a:off x="13716000" y="1662878"/>
          <a:ext cx="3929380" cy="6392393"/>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비밀번호 변경 박스</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현재 비밀번호 확인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메세지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새 비밀 번호 입력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메세지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새 비밀번호</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비밀번호 확인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입력 후 비밀번호 변경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버튼색</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변경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로그아웃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로그인 화면으로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돌아감</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로그인 성공</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056125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9</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변경된 비밀번호 데이터 반영됨 </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761788"/>
                  </a:ext>
                </a:extLst>
              </a:tr>
            </a:tbl>
          </a:graphicData>
        </a:graphic>
      </p:graphicFrame>
      <p:pic>
        <p:nvPicPr>
          <p:cNvPr id="5" name="그림 4">
            <a:extLst>
              <a:ext uri="{FF2B5EF4-FFF2-40B4-BE49-F238E27FC236}">
                <a16:creationId xmlns:a16="http://schemas.microsoft.com/office/drawing/2014/main" id="{F5331467-5049-D2C1-ACBE-20ED68E5F91B}"/>
              </a:ext>
            </a:extLst>
          </p:cNvPr>
          <p:cNvPicPr>
            <a:picLocks noChangeAspect="1"/>
          </p:cNvPicPr>
          <p:nvPr/>
        </p:nvPicPr>
        <p:blipFill>
          <a:blip r:embed="rId2"/>
          <a:stretch>
            <a:fillRect/>
          </a:stretch>
        </p:blipFill>
        <p:spPr>
          <a:xfrm>
            <a:off x="969026" y="1662878"/>
            <a:ext cx="4754048" cy="3937822"/>
          </a:xfrm>
          <a:prstGeom prst="rect">
            <a:avLst/>
          </a:prstGeom>
        </p:spPr>
      </p:pic>
      <p:pic>
        <p:nvPicPr>
          <p:cNvPr id="7" name="그림 6">
            <a:extLst>
              <a:ext uri="{FF2B5EF4-FFF2-40B4-BE49-F238E27FC236}">
                <a16:creationId xmlns:a16="http://schemas.microsoft.com/office/drawing/2014/main" id="{A9381892-5F3A-2D9F-036B-212BCDC3773C}"/>
              </a:ext>
            </a:extLst>
          </p:cNvPr>
          <p:cNvPicPr>
            <a:picLocks noChangeAspect="1"/>
          </p:cNvPicPr>
          <p:nvPr/>
        </p:nvPicPr>
        <p:blipFill>
          <a:blip r:embed="rId3"/>
          <a:stretch>
            <a:fillRect/>
          </a:stretch>
        </p:blipFill>
        <p:spPr>
          <a:xfrm>
            <a:off x="5908460" y="1668619"/>
            <a:ext cx="6925642" cy="2400635"/>
          </a:xfrm>
          <a:prstGeom prst="rect">
            <a:avLst/>
          </a:prstGeom>
        </p:spPr>
      </p:pic>
      <p:pic>
        <p:nvPicPr>
          <p:cNvPr id="15" name="그림 14">
            <a:extLst>
              <a:ext uri="{FF2B5EF4-FFF2-40B4-BE49-F238E27FC236}">
                <a16:creationId xmlns:a16="http://schemas.microsoft.com/office/drawing/2014/main" id="{9449CA46-3801-8C62-7F1B-3BF0C577B16A}"/>
              </a:ext>
            </a:extLst>
          </p:cNvPr>
          <p:cNvPicPr>
            <a:picLocks noChangeAspect="1"/>
          </p:cNvPicPr>
          <p:nvPr/>
        </p:nvPicPr>
        <p:blipFill>
          <a:blip r:embed="rId4"/>
          <a:srcRect r="28606"/>
          <a:stretch>
            <a:fillRect/>
          </a:stretch>
        </p:blipFill>
        <p:spPr>
          <a:xfrm>
            <a:off x="969026" y="5726628"/>
            <a:ext cx="4754048" cy="2896004"/>
          </a:xfrm>
          <a:prstGeom prst="rect">
            <a:avLst/>
          </a:prstGeom>
        </p:spPr>
      </p:pic>
      <p:pic>
        <p:nvPicPr>
          <p:cNvPr id="19" name="그림 18">
            <a:extLst>
              <a:ext uri="{FF2B5EF4-FFF2-40B4-BE49-F238E27FC236}">
                <a16:creationId xmlns:a16="http://schemas.microsoft.com/office/drawing/2014/main" id="{67AAC7FC-B08D-CAE4-DE8F-133779604FE5}"/>
              </a:ext>
            </a:extLst>
          </p:cNvPr>
          <p:cNvPicPr>
            <a:picLocks noChangeAspect="1"/>
          </p:cNvPicPr>
          <p:nvPr/>
        </p:nvPicPr>
        <p:blipFill>
          <a:blip r:embed="rId5"/>
          <a:stretch>
            <a:fillRect/>
          </a:stretch>
        </p:blipFill>
        <p:spPr>
          <a:xfrm>
            <a:off x="5908460" y="4190803"/>
            <a:ext cx="5750169" cy="2400635"/>
          </a:xfrm>
          <a:prstGeom prst="rect">
            <a:avLst/>
          </a:prstGeom>
        </p:spPr>
      </p:pic>
      <p:pic>
        <p:nvPicPr>
          <p:cNvPr id="25" name="그림 24">
            <a:extLst>
              <a:ext uri="{FF2B5EF4-FFF2-40B4-BE49-F238E27FC236}">
                <a16:creationId xmlns:a16="http://schemas.microsoft.com/office/drawing/2014/main" id="{90FAF428-083C-C7CB-34DC-7AB71C47F74E}"/>
              </a:ext>
            </a:extLst>
          </p:cNvPr>
          <p:cNvPicPr>
            <a:picLocks noChangeAspect="1"/>
          </p:cNvPicPr>
          <p:nvPr/>
        </p:nvPicPr>
        <p:blipFill>
          <a:blip r:embed="rId6"/>
          <a:srcRect l="12277" t="10283" r="13245"/>
          <a:stretch>
            <a:fillRect/>
          </a:stretch>
        </p:blipFill>
        <p:spPr>
          <a:xfrm>
            <a:off x="5917669" y="6777960"/>
            <a:ext cx="3810001" cy="3299014"/>
          </a:xfrm>
          <a:prstGeom prst="rect">
            <a:avLst/>
          </a:prstGeom>
        </p:spPr>
      </p:pic>
      <p:pic>
        <p:nvPicPr>
          <p:cNvPr id="28" name="그림 27">
            <a:extLst>
              <a:ext uri="{FF2B5EF4-FFF2-40B4-BE49-F238E27FC236}">
                <a16:creationId xmlns:a16="http://schemas.microsoft.com/office/drawing/2014/main" id="{1AE9DD76-5C2C-C7F1-70CD-42015E5E2CE9}"/>
              </a:ext>
            </a:extLst>
          </p:cNvPr>
          <p:cNvPicPr>
            <a:picLocks noChangeAspect="1"/>
          </p:cNvPicPr>
          <p:nvPr/>
        </p:nvPicPr>
        <p:blipFill>
          <a:blip r:embed="rId7"/>
          <a:stretch>
            <a:fillRect/>
          </a:stretch>
        </p:blipFill>
        <p:spPr>
          <a:xfrm>
            <a:off x="9825244" y="7733008"/>
            <a:ext cx="3810532" cy="600159"/>
          </a:xfrm>
          <a:prstGeom prst="rect">
            <a:avLst/>
          </a:prstGeom>
        </p:spPr>
      </p:pic>
      <p:sp>
        <p:nvSpPr>
          <p:cNvPr id="9" name="사각형: 둥근 모서리 8">
            <a:extLst>
              <a:ext uri="{FF2B5EF4-FFF2-40B4-BE49-F238E27FC236}">
                <a16:creationId xmlns:a16="http://schemas.microsoft.com/office/drawing/2014/main" id="{3639C94C-578A-EC73-50E8-FCC518E6A6B7}"/>
              </a:ext>
            </a:extLst>
          </p:cNvPr>
          <p:cNvSpPr/>
          <p:nvPr/>
        </p:nvSpPr>
        <p:spPr>
          <a:xfrm>
            <a:off x="1981200" y="177828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14930192-B4AB-740B-4779-03C234478E98}"/>
              </a:ext>
            </a:extLst>
          </p:cNvPr>
          <p:cNvSpPr/>
          <p:nvPr/>
        </p:nvSpPr>
        <p:spPr>
          <a:xfrm>
            <a:off x="492596" y="572662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3" name="사각형: 둥근 모서리 32">
            <a:extLst>
              <a:ext uri="{FF2B5EF4-FFF2-40B4-BE49-F238E27FC236}">
                <a16:creationId xmlns:a16="http://schemas.microsoft.com/office/drawing/2014/main" id="{652C078C-7305-0F5F-4EFE-F18E3F3147F9}"/>
              </a:ext>
            </a:extLst>
          </p:cNvPr>
          <p:cNvSpPr/>
          <p:nvPr/>
        </p:nvSpPr>
        <p:spPr>
          <a:xfrm>
            <a:off x="7674211" y="572743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4" name="사각형: 둥근 모서리 33">
            <a:extLst>
              <a:ext uri="{FF2B5EF4-FFF2-40B4-BE49-F238E27FC236}">
                <a16:creationId xmlns:a16="http://schemas.microsoft.com/office/drawing/2014/main" id="{048D5D0D-2D31-8DB8-E35E-8EB0B87678B0}"/>
              </a:ext>
            </a:extLst>
          </p:cNvPr>
          <p:cNvSpPr/>
          <p:nvPr/>
        </p:nvSpPr>
        <p:spPr>
          <a:xfrm>
            <a:off x="11176678" y="549038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35" name="사각형: 둥근 모서리 34">
            <a:extLst>
              <a:ext uri="{FF2B5EF4-FFF2-40B4-BE49-F238E27FC236}">
                <a16:creationId xmlns:a16="http://schemas.microsoft.com/office/drawing/2014/main" id="{8429D551-56BB-C6A4-D382-0398510935C8}"/>
              </a:ext>
            </a:extLst>
          </p:cNvPr>
          <p:cNvSpPr/>
          <p:nvPr/>
        </p:nvSpPr>
        <p:spPr>
          <a:xfrm>
            <a:off x="5976962" y="748510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36" name="사각형: 둥근 모서리 35">
            <a:extLst>
              <a:ext uri="{FF2B5EF4-FFF2-40B4-BE49-F238E27FC236}">
                <a16:creationId xmlns:a16="http://schemas.microsoft.com/office/drawing/2014/main" id="{1754DB6F-A897-4F02-B42E-BBBCBFDA048C}"/>
              </a:ext>
            </a:extLst>
          </p:cNvPr>
          <p:cNvSpPr/>
          <p:nvPr/>
        </p:nvSpPr>
        <p:spPr>
          <a:xfrm>
            <a:off x="10237870" y="748366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8</a:t>
            </a:r>
            <a:endParaRPr lang="ko-KR" altLang="en-US" dirty="0"/>
          </a:p>
        </p:txBody>
      </p:sp>
      <p:sp>
        <p:nvSpPr>
          <p:cNvPr id="30" name="사각형: 둥근 모서리 29">
            <a:extLst>
              <a:ext uri="{FF2B5EF4-FFF2-40B4-BE49-F238E27FC236}">
                <a16:creationId xmlns:a16="http://schemas.microsoft.com/office/drawing/2014/main" id="{F2CD82A9-E188-A2FD-0AA2-9A7A8721A22F}"/>
              </a:ext>
            </a:extLst>
          </p:cNvPr>
          <p:cNvSpPr/>
          <p:nvPr/>
        </p:nvSpPr>
        <p:spPr>
          <a:xfrm>
            <a:off x="7492785" y="312132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890D6622-E566-6714-C015-7ADEA1223B36}"/>
              </a:ext>
            </a:extLst>
          </p:cNvPr>
          <p:cNvSpPr/>
          <p:nvPr/>
        </p:nvSpPr>
        <p:spPr>
          <a:xfrm>
            <a:off x="7056416" y="420693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39" name="직사각형 38">
            <a:extLst>
              <a:ext uri="{FF2B5EF4-FFF2-40B4-BE49-F238E27FC236}">
                <a16:creationId xmlns:a16="http://schemas.microsoft.com/office/drawing/2014/main" id="{09BB43CD-2CCD-6F33-ED10-C6AC92FAFD48}"/>
              </a:ext>
            </a:extLst>
          </p:cNvPr>
          <p:cNvSpPr/>
          <p:nvPr/>
        </p:nvSpPr>
        <p:spPr>
          <a:xfrm>
            <a:off x="10880601" y="7824501"/>
            <a:ext cx="1385321" cy="49580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id="{80156A74-FD77-F21A-B652-225736AC1F36}"/>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42" name="직사각형 41">
            <a:extLst>
              <a:ext uri="{FF2B5EF4-FFF2-40B4-BE49-F238E27FC236}">
                <a16:creationId xmlns:a16="http://schemas.microsoft.com/office/drawing/2014/main" id="{8EDAAB55-3EFA-98F4-4B4A-F7F3C67ACC94}"/>
              </a:ext>
            </a:extLst>
          </p:cNvPr>
          <p:cNvSpPr/>
          <p:nvPr/>
        </p:nvSpPr>
        <p:spPr>
          <a:xfrm>
            <a:off x="2195518" y="1947916"/>
            <a:ext cx="2392750" cy="6523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pic>
        <p:nvPicPr>
          <p:cNvPr id="4" name="그림 3">
            <a:extLst>
              <a:ext uri="{FF2B5EF4-FFF2-40B4-BE49-F238E27FC236}">
                <a16:creationId xmlns:a16="http://schemas.microsoft.com/office/drawing/2014/main" id="{D340F09A-0D9A-C9E8-6419-AF82A58921E5}"/>
              </a:ext>
            </a:extLst>
          </p:cNvPr>
          <p:cNvPicPr>
            <a:picLocks noChangeAspect="1"/>
          </p:cNvPicPr>
          <p:nvPr/>
        </p:nvPicPr>
        <p:blipFill>
          <a:blip r:embed="rId8"/>
          <a:stretch>
            <a:fillRect/>
          </a:stretch>
        </p:blipFill>
        <p:spPr>
          <a:xfrm>
            <a:off x="9825244" y="8582507"/>
            <a:ext cx="3991532" cy="1247949"/>
          </a:xfrm>
          <a:prstGeom prst="rect">
            <a:avLst/>
          </a:prstGeom>
        </p:spPr>
      </p:pic>
      <p:sp>
        <p:nvSpPr>
          <p:cNvPr id="6" name="직사각형 5">
            <a:extLst>
              <a:ext uri="{FF2B5EF4-FFF2-40B4-BE49-F238E27FC236}">
                <a16:creationId xmlns:a16="http://schemas.microsoft.com/office/drawing/2014/main" id="{625D251E-264C-EDB5-0AA6-9EBE93277945}"/>
              </a:ext>
            </a:extLst>
          </p:cNvPr>
          <p:cNvSpPr/>
          <p:nvPr/>
        </p:nvSpPr>
        <p:spPr>
          <a:xfrm>
            <a:off x="10880601" y="8877300"/>
            <a:ext cx="1385321" cy="6710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1EC578C8-9416-0BCF-C61F-5C8E911F1A7A}"/>
              </a:ext>
            </a:extLst>
          </p:cNvPr>
          <p:cNvSpPr/>
          <p:nvPr/>
        </p:nvSpPr>
        <p:spPr>
          <a:xfrm>
            <a:off x="10880601" y="9570921"/>
            <a:ext cx="1006599" cy="37317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a16="http://schemas.microsoft.com/office/drawing/2014/main" id="{1238C998-05AA-DE71-F765-E36D0415BDA3}"/>
              </a:ext>
            </a:extLst>
          </p:cNvPr>
          <p:cNvSpPr/>
          <p:nvPr/>
        </p:nvSpPr>
        <p:spPr>
          <a:xfrm>
            <a:off x="10377491" y="898218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9</a:t>
            </a:r>
            <a:endParaRPr lang="ko-KR" altLang="en-US" dirty="0"/>
          </a:p>
        </p:txBody>
      </p:sp>
      <p:pic>
        <p:nvPicPr>
          <p:cNvPr id="21" name="그림 20">
            <a:extLst>
              <a:ext uri="{FF2B5EF4-FFF2-40B4-BE49-F238E27FC236}">
                <a16:creationId xmlns:a16="http://schemas.microsoft.com/office/drawing/2014/main" id="{EB015C3D-BAB0-39C3-A19D-AB808A22AADC}"/>
              </a:ext>
            </a:extLst>
          </p:cNvPr>
          <p:cNvPicPr>
            <a:picLocks noChangeAspect="1"/>
          </p:cNvPicPr>
          <p:nvPr/>
        </p:nvPicPr>
        <p:blipFill>
          <a:blip r:embed="rId9"/>
          <a:stretch>
            <a:fillRect/>
          </a:stretch>
        </p:blipFill>
        <p:spPr>
          <a:xfrm>
            <a:off x="9387163" y="5600700"/>
            <a:ext cx="4248613" cy="1483288"/>
          </a:xfrm>
          <a:prstGeom prst="rect">
            <a:avLst/>
          </a:prstGeom>
          <a:solidFill>
            <a:schemeClr val="bg1"/>
          </a:solidFill>
          <a:ln w="57150">
            <a:solidFill>
              <a:schemeClr val="bg1"/>
            </a:solidFill>
          </a:ln>
        </p:spPr>
      </p:pic>
    </p:spTree>
    <p:extLst>
      <p:ext uri="{BB962C8B-B14F-4D97-AF65-F5344CB8AC3E}">
        <p14:creationId xmlns:p14="http://schemas.microsoft.com/office/powerpoint/2010/main" val="3337860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8138-09E1-39D2-3111-48642D237275}"/>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3339D21D-8621-3FDF-0FFD-4876982E7F54}"/>
              </a:ext>
            </a:extLst>
          </p:cNvPr>
          <p:cNvSpPr txBox="1"/>
          <p:nvPr/>
        </p:nvSpPr>
        <p:spPr>
          <a:xfrm>
            <a:off x="966761" y="738672"/>
            <a:ext cx="16317939"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a:solidFill>
                  <a:srgbClr val="2D2D2D"/>
                </a:solidFill>
                <a:latin typeface="Noto Sans KR Black" panose="020B0200000000000000" pitchFamily="50" charset="-127"/>
                <a:ea typeface="Noto Sans KR Black" panose="020B0200000000000000" pitchFamily="50" charset="-127"/>
              </a:rPr>
              <a:t>회원 정보 수정</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회원 탈퇴</a:t>
            </a:r>
            <a:r>
              <a:rPr lang="en-US" altLang="ko-KR" sz="4000" dirty="0">
                <a:solidFill>
                  <a:srgbClr val="2D2D2D"/>
                </a:solidFill>
                <a:latin typeface="Noto Sans KR Black" panose="020B0200000000000000" pitchFamily="50" charset="-127"/>
                <a:ea typeface="Noto Sans KR Black" panose="020B0200000000000000" pitchFamily="50" charset="-127"/>
              </a:rPr>
              <a:t>)</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4" name="그림 3">
            <a:extLst>
              <a:ext uri="{FF2B5EF4-FFF2-40B4-BE49-F238E27FC236}">
                <a16:creationId xmlns:a16="http://schemas.microsoft.com/office/drawing/2014/main" id="{3D2D4A1B-6392-2DB0-2650-3248358F302F}"/>
              </a:ext>
            </a:extLst>
          </p:cNvPr>
          <p:cNvPicPr>
            <a:picLocks noChangeAspect="1"/>
          </p:cNvPicPr>
          <p:nvPr/>
        </p:nvPicPr>
        <p:blipFill>
          <a:blip r:embed="rId2"/>
          <a:stretch>
            <a:fillRect/>
          </a:stretch>
        </p:blipFill>
        <p:spPr>
          <a:xfrm>
            <a:off x="969025" y="1662878"/>
            <a:ext cx="5050775" cy="3099490"/>
          </a:xfrm>
          <a:prstGeom prst="rect">
            <a:avLst/>
          </a:prstGeom>
        </p:spPr>
      </p:pic>
      <p:pic>
        <p:nvPicPr>
          <p:cNvPr id="10" name="그림 9">
            <a:extLst>
              <a:ext uri="{FF2B5EF4-FFF2-40B4-BE49-F238E27FC236}">
                <a16:creationId xmlns:a16="http://schemas.microsoft.com/office/drawing/2014/main" id="{27E8E196-A6B4-9FAC-9DCC-28567C1DBC48}"/>
              </a:ext>
            </a:extLst>
          </p:cNvPr>
          <p:cNvPicPr>
            <a:picLocks noChangeAspect="1"/>
          </p:cNvPicPr>
          <p:nvPr/>
        </p:nvPicPr>
        <p:blipFill>
          <a:blip r:embed="rId3"/>
          <a:srcRect r="26362"/>
          <a:stretch>
            <a:fillRect/>
          </a:stretch>
        </p:blipFill>
        <p:spPr>
          <a:xfrm>
            <a:off x="966761" y="4874437"/>
            <a:ext cx="5050775" cy="1952898"/>
          </a:xfrm>
          <a:prstGeom prst="rect">
            <a:avLst/>
          </a:prstGeom>
        </p:spPr>
      </p:pic>
      <p:pic>
        <p:nvPicPr>
          <p:cNvPr id="13" name="그림 12">
            <a:extLst>
              <a:ext uri="{FF2B5EF4-FFF2-40B4-BE49-F238E27FC236}">
                <a16:creationId xmlns:a16="http://schemas.microsoft.com/office/drawing/2014/main" id="{A51C4439-96E5-25C5-A881-F162854DCF5A}"/>
              </a:ext>
            </a:extLst>
          </p:cNvPr>
          <p:cNvPicPr>
            <a:picLocks noChangeAspect="1"/>
          </p:cNvPicPr>
          <p:nvPr/>
        </p:nvPicPr>
        <p:blipFill>
          <a:blip r:embed="rId4"/>
          <a:stretch>
            <a:fillRect/>
          </a:stretch>
        </p:blipFill>
        <p:spPr>
          <a:xfrm>
            <a:off x="8380674" y="3588496"/>
            <a:ext cx="2152950" cy="781159"/>
          </a:xfrm>
          <a:prstGeom prst="rect">
            <a:avLst/>
          </a:prstGeom>
        </p:spPr>
      </p:pic>
      <p:pic>
        <p:nvPicPr>
          <p:cNvPr id="16" name="그림 15">
            <a:extLst>
              <a:ext uri="{FF2B5EF4-FFF2-40B4-BE49-F238E27FC236}">
                <a16:creationId xmlns:a16="http://schemas.microsoft.com/office/drawing/2014/main" id="{7FFC503D-F6EC-DB84-A22F-D7FBFB20C509}"/>
              </a:ext>
            </a:extLst>
          </p:cNvPr>
          <p:cNvPicPr>
            <a:picLocks noChangeAspect="1"/>
          </p:cNvPicPr>
          <p:nvPr/>
        </p:nvPicPr>
        <p:blipFill>
          <a:blip r:embed="rId5"/>
          <a:stretch>
            <a:fillRect/>
          </a:stretch>
        </p:blipFill>
        <p:spPr>
          <a:xfrm>
            <a:off x="1086382" y="6926698"/>
            <a:ext cx="4020111" cy="3134162"/>
          </a:xfrm>
          <a:prstGeom prst="rect">
            <a:avLst/>
          </a:prstGeom>
        </p:spPr>
      </p:pic>
      <p:pic>
        <p:nvPicPr>
          <p:cNvPr id="18" name="그림 17">
            <a:extLst>
              <a:ext uri="{FF2B5EF4-FFF2-40B4-BE49-F238E27FC236}">
                <a16:creationId xmlns:a16="http://schemas.microsoft.com/office/drawing/2014/main" id="{88E830E3-D47E-5EA7-1AA8-9BD26D152465}"/>
              </a:ext>
            </a:extLst>
          </p:cNvPr>
          <p:cNvPicPr>
            <a:picLocks noChangeAspect="1"/>
          </p:cNvPicPr>
          <p:nvPr/>
        </p:nvPicPr>
        <p:blipFill>
          <a:blip r:embed="rId6"/>
          <a:stretch>
            <a:fillRect/>
          </a:stretch>
        </p:blipFill>
        <p:spPr>
          <a:xfrm>
            <a:off x="6201016" y="1662113"/>
            <a:ext cx="6658904" cy="1771897"/>
          </a:xfrm>
          <a:prstGeom prst="rect">
            <a:avLst/>
          </a:prstGeom>
        </p:spPr>
      </p:pic>
      <p:pic>
        <p:nvPicPr>
          <p:cNvPr id="22" name="그림 21">
            <a:extLst>
              <a:ext uri="{FF2B5EF4-FFF2-40B4-BE49-F238E27FC236}">
                <a16:creationId xmlns:a16="http://schemas.microsoft.com/office/drawing/2014/main" id="{2B3764F4-19B4-E9D0-92FE-A4169E2B3042}"/>
              </a:ext>
            </a:extLst>
          </p:cNvPr>
          <p:cNvPicPr>
            <a:picLocks noChangeAspect="1"/>
          </p:cNvPicPr>
          <p:nvPr/>
        </p:nvPicPr>
        <p:blipFill>
          <a:blip r:embed="rId7"/>
          <a:stretch>
            <a:fillRect/>
          </a:stretch>
        </p:blipFill>
        <p:spPr>
          <a:xfrm>
            <a:off x="6890676" y="4501717"/>
            <a:ext cx="5477639" cy="1886213"/>
          </a:xfrm>
          <a:prstGeom prst="rect">
            <a:avLst/>
          </a:prstGeom>
          <a:noFill/>
          <a:ln w="57150">
            <a:solidFill>
              <a:schemeClr val="bg1"/>
            </a:solidFill>
          </a:ln>
        </p:spPr>
      </p:pic>
      <p:pic>
        <p:nvPicPr>
          <p:cNvPr id="24" name="그림 23">
            <a:extLst>
              <a:ext uri="{FF2B5EF4-FFF2-40B4-BE49-F238E27FC236}">
                <a16:creationId xmlns:a16="http://schemas.microsoft.com/office/drawing/2014/main" id="{4F78E60C-7F21-2F75-43D3-428949F6CA07}"/>
              </a:ext>
            </a:extLst>
          </p:cNvPr>
          <p:cNvPicPr>
            <a:picLocks noChangeAspect="1"/>
          </p:cNvPicPr>
          <p:nvPr/>
        </p:nvPicPr>
        <p:blipFill>
          <a:blip r:embed="rId8"/>
          <a:stretch>
            <a:fillRect/>
          </a:stretch>
        </p:blipFill>
        <p:spPr>
          <a:xfrm>
            <a:off x="6201016" y="6519992"/>
            <a:ext cx="3162741" cy="3267531"/>
          </a:xfrm>
          <a:prstGeom prst="rect">
            <a:avLst/>
          </a:prstGeom>
        </p:spPr>
      </p:pic>
      <p:pic>
        <p:nvPicPr>
          <p:cNvPr id="27" name="그림 26">
            <a:extLst>
              <a:ext uri="{FF2B5EF4-FFF2-40B4-BE49-F238E27FC236}">
                <a16:creationId xmlns:a16="http://schemas.microsoft.com/office/drawing/2014/main" id="{B3E4AC90-1F8C-5240-A590-0874889333CC}"/>
              </a:ext>
            </a:extLst>
          </p:cNvPr>
          <p:cNvPicPr>
            <a:picLocks noChangeAspect="1"/>
          </p:cNvPicPr>
          <p:nvPr/>
        </p:nvPicPr>
        <p:blipFill>
          <a:blip r:embed="rId9"/>
          <a:stretch>
            <a:fillRect/>
          </a:stretch>
        </p:blipFill>
        <p:spPr>
          <a:xfrm>
            <a:off x="9187983" y="7806046"/>
            <a:ext cx="5525271" cy="1981477"/>
          </a:xfrm>
          <a:prstGeom prst="rect">
            <a:avLst/>
          </a:prstGeom>
          <a:ln w="57150">
            <a:solidFill>
              <a:srgbClr val="FFFFFF"/>
            </a:solidFill>
          </a:ln>
        </p:spPr>
      </p:pic>
      <p:sp>
        <p:nvSpPr>
          <p:cNvPr id="12" name="사각형: 둥근 모서리 11">
            <a:extLst>
              <a:ext uri="{FF2B5EF4-FFF2-40B4-BE49-F238E27FC236}">
                <a16:creationId xmlns:a16="http://schemas.microsoft.com/office/drawing/2014/main" id="{5F665414-D5E7-5126-7F06-D2A16E0A8493}"/>
              </a:ext>
            </a:extLst>
          </p:cNvPr>
          <p:cNvSpPr/>
          <p:nvPr/>
        </p:nvSpPr>
        <p:spPr>
          <a:xfrm>
            <a:off x="2983557" y="560298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3" name="사각형: 둥근 모서리 32">
            <a:extLst>
              <a:ext uri="{FF2B5EF4-FFF2-40B4-BE49-F238E27FC236}">
                <a16:creationId xmlns:a16="http://schemas.microsoft.com/office/drawing/2014/main" id="{147A3699-4046-CD2C-8447-F8CAFB738A7E}"/>
              </a:ext>
            </a:extLst>
          </p:cNvPr>
          <p:cNvSpPr/>
          <p:nvPr/>
        </p:nvSpPr>
        <p:spPr>
          <a:xfrm>
            <a:off x="8001000" y="232907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4" name="사각형: 둥근 모서리 33">
            <a:extLst>
              <a:ext uri="{FF2B5EF4-FFF2-40B4-BE49-F238E27FC236}">
                <a16:creationId xmlns:a16="http://schemas.microsoft.com/office/drawing/2014/main" id="{1141D343-0CBF-FC17-8D2C-F3A0AE120E58}"/>
              </a:ext>
            </a:extLst>
          </p:cNvPr>
          <p:cNvSpPr/>
          <p:nvPr/>
        </p:nvSpPr>
        <p:spPr>
          <a:xfrm>
            <a:off x="7821120" y="376590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35" name="사각형: 둥근 모서리 34">
            <a:extLst>
              <a:ext uri="{FF2B5EF4-FFF2-40B4-BE49-F238E27FC236}">
                <a16:creationId xmlns:a16="http://schemas.microsoft.com/office/drawing/2014/main" id="{88C391E9-024F-38C8-DC15-2C6E4471D1AF}"/>
              </a:ext>
            </a:extLst>
          </p:cNvPr>
          <p:cNvSpPr/>
          <p:nvPr/>
        </p:nvSpPr>
        <p:spPr>
          <a:xfrm>
            <a:off x="6672551" y="436965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36" name="사각형: 둥근 모서리 35">
            <a:extLst>
              <a:ext uri="{FF2B5EF4-FFF2-40B4-BE49-F238E27FC236}">
                <a16:creationId xmlns:a16="http://schemas.microsoft.com/office/drawing/2014/main" id="{1AE405D6-0F5C-4A77-69F6-9638E5FB73B5}"/>
              </a:ext>
            </a:extLst>
          </p:cNvPr>
          <p:cNvSpPr/>
          <p:nvPr/>
        </p:nvSpPr>
        <p:spPr>
          <a:xfrm>
            <a:off x="9126862" y="666721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8</a:t>
            </a:r>
            <a:endParaRPr lang="ko-KR" altLang="en-US" dirty="0"/>
          </a:p>
        </p:txBody>
      </p:sp>
      <p:sp>
        <p:nvSpPr>
          <p:cNvPr id="30" name="사각형: 둥근 모서리 29">
            <a:extLst>
              <a:ext uri="{FF2B5EF4-FFF2-40B4-BE49-F238E27FC236}">
                <a16:creationId xmlns:a16="http://schemas.microsoft.com/office/drawing/2014/main" id="{AB05C992-30DC-9940-8A56-7953C4928009}"/>
              </a:ext>
            </a:extLst>
          </p:cNvPr>
          <p:cNvSpPr/>
          <p:nvPr/>
        </p:nvSpPr>
        <p:spPr>
          <a:xfrm>
            <a:off x="567383" y="462653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53E3DDCC-F260-B442-CD28-CB77C187EA1B}"/>
              </a:ext>
            </a:extLst>
          </p:cNvPr>
          <p:cNvSpPr/>
          <p:nvPr/>
        </p:nvSpPr>
        <p:spPr>
          <a:xfrm>
            <a:off x="673078" y="694083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29" name="사각형: 둥근 모서리 28">
            <a:extLst>
              <a:ext uri="{FF2B5EF4-FFF2-40B4-BE49-F238E27FC236}">
                <a16:creationId xmlns:a16="http://schemas.microsoft.com/office/drawing/2014/main" id="{CE00C7DA-2A8D-40D2-D597-AD1448D241DA}"/>
              </a:ext>
            </a:extLst>
          </p:cNvPr>
          <p:cNvSpPr/>
          <p:nvPr/>
        </p:nvSpPr>
        <p:spPr>
          <a:xfrm>
            <a:off x="11267300" y="777827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9</a:t>
            </a:r>
          </a:p>
        </p:txBody>
      </p:sp>
      <p:graphicFrame>
        <p:nvGraphicFramePr>
          <p:cNvPr id="8" name="표 3">
            <a:extLst>
              <a:ext uri="{FF2B5EF4-FFF2-40B4-BE49-F238E27FC236}">
                <a16:creationId xmlns:a16="http://schemas.microsoft.com/office/drawing/2014/main" id="{3D7A62D1-4E4B-F9F9-B395-79B5EA2BC172}"/>
              </a:ext>
            </a:extLst>
          </p:cNvPr>
          <p:cNvGraphicFramePr>
            <a:graphicFrameLocks noGrp="1"/>
          </p:cNvGraphicFramePr>
          <p:nvPr>
            <p:extLst>
              <p:ext uri="{D42A27DB-BD31-4B8C-83A1-F6EECF244321}">
                <p14:modId xmlns:p14="http://schemas.microsoft.com/office/powerpoint/2010/main" val="2814052736"/>
              </p:ext>
            </p:extLst>
          </p:nvPr>
        </p:nvGraphicFramePr>
        <p:xfrm>
          <a:off x="13716000" y="1662878"/>
          <a:ext cx="3929380" cy="6392393"/>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회원 탈퇴 박스</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현재 비밀번호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인증 코드 요청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이메일로 인증 코드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인증 코드 입력 후 회원탈퇴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인증 코드 요청 중</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로그아웃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탈퇴한 아이디로 로그인 시도</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056125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9</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로그인 실패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4069335"/>
                  </a:ext>
                </a:extLst>
              </a:tr>
            </a:tbl>
          </a:graphicData>
        </a:graphic>
      </p:graphicFrame>
      <p:sp>
        <p:nvSpPr>
          <p:cNvPr id="31" name="직사각형 30">
            <a:extLst>
              <a:ext uri="{FF2B5EF4-FFF2-40B4-BE49-F238E27FC236}">
                <a16:creationId xmlns:a16="http://schemas.microsoft.com/office/drawing/2014/main" id="{0A2C869B-30F2-BEC1-7DF1-91CAB1B3DF3E}"/>
              </a:ext>
            </a:extLst>
          </p:cNvPr>
          <p:cNvSpPr/>
          <p:nvPr/>
        </p:nvSpPr>
        <p:spPr>
          <a:xfrm>
            <a:off x="1138310" y="6979496"/>
            <a:ext cx="4151663" cy="309550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85AB3901-21C1-96ED-24D1-C0597BE15673}"/>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18D7D32-C04B-63F6-C83A-422C8CB40B5C}"/>
              </a:ext>
            </a:extLst>
          </p:cNvPr>
          <p:cNvSpPr/>
          <p:nvPr/>
        </p:nvSpPr>
        <p:spPr>
          <a:xfrm>
            <a:off x="2683549" y="1963256"/>
            <a:ext cx="1507451" cy="6523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sp>
        <p:nvSpPr>
          <p:cNvPr id="9" name="사각형: 둥근 모서리 8">
            <a:extLst>
              <a:ext uri="{FF2B5EF4-FFF2-40B4-BE49-F238E27FC236}">
                <a16:creationId xmlns:a16="http://schemas.microsoft.com/office/drawing/2014/main" id="{3CF9FE2C-C20D-D85B-4395-5760319CA3A6}"/>
              </a:ext>
            </a:extLst>
          </p:cNvPr>
          <p:cNvSpPr/>
          <p:nvPr/>
        </p:nvSpPr>
        <p:spPr>
          <a:xfrm>
            <a:off x="2438400" y="175552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Tree>
    <p:extLst>
      <p:ext uri="{BB962C8B-B14F-4D97-AF65-F5344CB8AC3E}">
        <p14:creationId xmlns:p14="http://schemas.microsoft.com/office/powerpoint/2010/main" val="1141982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87197-5338-0215-C715-5D7D20B93493}"/>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19FDBCFD-6A1D-9D6B-C1C6-DFAB10D7F164}"/>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a:solidFill>
                  <a:srgbClr val="2D2D2D"/>
                </a:solidFill>
                <a:latin typeface="Noto Sans KR Black" panose="020B0200000000000000" pitchFamily="50" charset="-127"/>
                <a:ea typeface="Noto Sans KR Black" panose="020B0200000000000000" pitchFamily="50" charset="-127"/>
              </a:rPr>
              <a:t>내가 쓴 글</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1C325A87-73B9-5525-3163-55132DD331EC}"/>
              </a:ext>
            </a:extLst>
          </p:cNvPr>
          <p:cNvGraphicFramePr>
            <a:graphicFrameLocks noGrp="1"/>
          </p:cNvGraphicFramePr>
          <p:nvPr>
            <p:extLst>
              <p:ext uri="{D42A27DB-BD31-4B8C-83A1-F6EECF244321}">
                <p14:modId xmlns:p14="http://schemas.microsoft.com/office/powerpoint/2010/main" val="866843372"/>
              </p:ext>
            </p:extLst>
          </p:nvPr>
        </p:nvGraphicFramePr>
        <p:xfrm>
          <a:off x="13716000" y="1662878"/>
          <a:ext cx="3929380" cy="5525046"/>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마이 페이지 내가 쓴 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내가 작성한 게시글 목록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내가 작성한 게시글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해당 게시글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목록으로 돌아가는 버튼</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게시글 수정 가능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게시글 삭제 가능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8</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작성 가능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0561250"/>
                  </a:ext>
                </a:extLst>
              </a:tr>
            </a:tbl>
          </a:graphicData>
        </a:graphic>
      </p:graphicFrame>
      <p:cxnSp>
        <p:nvCxnSpPr>
          <p:cNvPr id="11" name="직선 연결선 10">
            <a:extLst>
              <a:ext uri="{FF2B5EF4-FFF2-40B4-BE49-F238E27FC236}">
                <a16:creationId xmlns:a16="http://schemas.microsoft.com/office/drawing/2014/main" id="{EE13B179-6420-108E-9F82-2B0AE957E5D2}"/>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4" name="그림 3">
            <a:extLst>
              <a:ext uri="{FF2B5EF4-FFF2-40B4-BE49-F238E27FC236}">
                <a16:creationId xmlns:a16="http://schemas.microsoft.com/office/drawing/2014/main" id="{AAA9CB50-DC79-6A9E-23F0-8B337736C683}"/>
              </a:ext>
            </a:extLst>
          </p:cNvPr>
          <p:cNvPicPr>
            <a:picLocks noChangeAspect="1"/>
          </p:cNvPicPr>
          <p:nvPr/>
        </p:nvPicPr>
        <p:blipFill>
          <a:blip r:embed="rId2"/>
          <a:stretch>
            <a:fillRect/>
          </a:stretch>
        </p:blipFill>
        <p:spPr>
          <a:xfrm>
            <a:off x="969025" y="1662877"/>
            <a:ext cx="8200740" cy="2871023"/>
          </a:xfrm>
          <a:prstGeom prst="rect">
            <a:avLst/>
          </a:prstGeom>
        </p:spPr>
      </p:pic>
      <p:sp>
        <p:nvSpPr>
          <p:cNvPr id="9" name="사각형: 둥근 모서리 8">
            <a:extLst>
              <a:ext uri="{FF2B5EF4-FFF2-40B4-BE49-F238E27FC236}">
                <a16:creationId xmlns:a16="http://schemas.microsoft.com/office/drawing/2014/main" id="{636D0883-1457-3D53-0E69-076181DFAA9C}"/>
              </a:ext>
            </a:extLst>
          </p:cNvPr>
          <p:cNvSpPr/>
          <p:nvPr/>
        </p:nvSpPr>
        <p:spPr>
          <a:xfrm>
            <a:off x="696446" y="260258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462F6F66-C9F0-8860-5730-3E66A1FD5A1F}"/>
              </a:ext>
            </a:extLst>
          </p:cNvPr>
          <p:cNvSpPr/>
          <p:nvPr/>
        </p:nvSpPr>
        <p:spPr>
          <a:xfrm>
            <a:off x="3505200" y="285048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0" name="사각형: 둥근 모서리 29">
            <a:extLst>
              <a:ext uri="{FF2B5EF4-FFF2-40B4-BE49-F238E27FC236}">
                <a16:creationId xmlns:a16="http://schemas.microsoft.com/office/drawing/2014/main" id="{EF25F029-7134-96D5-23E1-3EB1E7BE789F}"/>
              </a:ext>
            </a:extLst>
          </p:cNvPr>
          <p:cNvSpPr/>
          <p:nvPr/>
        </p:nvSpPr>
        <p:spPr>
          <a:xfrm>
            <a:off x="4267200" y="201101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pic>
        <p:nvPicPr>
          <p:cNvPr id="13" name="그림 12">
            <a:extLst>
              <a:ext uri="{FF2B5EF4-FFF2-40B4-BE49-F238E27FC236}">
                <a16:creationId xmlns:a16="http://schemas.microsoft.com/office/drawing/2014/main" id="{DA5A5D5F-F585-5018-39F7-52EA6346B09B}"/>
              </a:ext>
            </a:extLst>
          </p:cNvPr>
          <p:cNvPicPr>
            <a:picLocks noChangeAspect="1"/>
          </p:cNvPicPr>
          <p:nvPr/>
        </p:nvPicPr>
        <p:blipFill>
          <a:blip r:embed="rId3"/>
          <a:srcRect b="6209"/>
          <a:stretch>
            <a:fillRect/>
          </a:stretch>
        </p:blipFill>
        <p:spPr>
          <a:xfrm>
            <a:off x="6705600" y="3467100"/>
            <a:ext cx="6754992" cy="6683320"/>
          </a:xfrm>
          <a:prstGeom prst="rect">
            <a:avLst/>
          </a:prstGeom>
          <a:ln w="57150">
            <a:solidFill>
              <a:schemeClr val="bg1"/>
            </a:solidFill>
          </a:ln>
        </p:spPr>
      </p:pic>
      <p:sp>
        <p:nvSpPr>
          <p:cNvPr id="40" name="사각형: 둥근 모서리 39">
            <a:extLst>
              <a:ext uri="{FF2B5EF4-FFF2-40B4-BE49-F238E27FC236}">
                <a16:creationId xmlns:a16="http://schemas.microsoft.com/office/drawing/2014/main" id="{CB5B8047-46A9-FC8A-C51A-EC3D0FDB937F}"/>
              </a:ext>
            </a:extLst>
          </p:cNvPr>
          <p:cNvSpPr/>
          <p:nvPr/>
        </p:nvSpPr>
        <p:spPr>
          <a:xfrm>
            <a:off x="7772400" y="357218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4" name="사각형: 둥근 모서리 13">
            <a:extLst>
              <a:ext uri="{FF2B5EF4-FFF2-40B4-BE49-F238E27FC236}">
                <a16:creationId xmlns:a16="http://schemas.microsoft.com/office/drawing/2014/main" id="{867F1965-3E52-8928-34B1-6155CB350D10}"/>
              </a:ext>
            </a:extLst>
          </p:cNvPr>
          <p:cNvSpPr/>
          <p:nvPr/>
        </p:nvSpPr>
        <p:spPr>
          <a:xfrm>
            <a:off x="10287000" y="774042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5" name="사각형: 둥근 모서리 14">
            <a:extLst>
              <a:ext uri="{FF2B5EF4-FFF2-40B4-BE49-F238E27FC236}">
                <a16:creationId xmlns:a16="http://schemas.microsoft.com/office/drawing/2014/main" id="{9104FB08-5A73-0901-461A-A708291C64CF}"/>
              </a:ext>
            </a:extLst>
          </p:cNvPr>
          <p:cNvSpPr/>
          <p:nvPr/>
        </p:nvSpPr>
        <p:spPr>
          <a:xfrm>
            <a:off x="9102129" y="823622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16" name="사각형: 둥근 모서리 15">
            <a:extLst>
              <a:ext uri="{FF2B5EF4-FFF2-40B4-BE49-F238E27FC236}">
                <a16:creationId xmlns:a16="http://schemas.microsoft.com/office/drawing/2014/main" id="{6203B730-B625-580D-17D1-7FA011603071}"/>
              </a:ext>
            </a:extLst>
          </p:cNvPr>
          <p:cNvSpPr/>
          <p:nvPr/>
        </p:nvSpPr>
        <p:spPr>
          <a:xfrm>
            <a:off x="10736203" y="869752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17" name="사각형: 둥근 모서리 16">
            <a:extLst>
              <a:ext uri="{FF2B5EF4-FFF2-40B4-BE49-F238E27FC236}">
                <a16:creationId xmlns:a16="http://schemas.microsoft.com/office/drawing/2014/main" id="{C78956D8-824E-4697-D730-2F594982988B}"/>
              </a:ext>
            </a:extLst>
          </p:cNvPr>
          <p:cNvSpPr/>
          <p:nvPr/>
        </p:nvSpPr>
        <p:spPr>
          <a:xfrm>
            <a:off x="12731391" y="930042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8</a:t>
            </a:r>
            <a:endParaRPr lang="ko-KR" altLang="en-US" dirty="0"/>
          </a:p>
        </p:txBody>
      </p:sp>
    </p:spTree>
    <p:extLst>
      <p:ext uri="{BB962C8B-B14F-4D97-AF65-F5344CB8AC3E}">
        <p14:creationId xmlns:p14="http://schemas.microsoft.com/office/powerpoint/2010/main" val="1533289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9B8E1-D9A0-5558-5E3F-1AEABD8E6ACD}"/>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7ADEA522-6B0D-614B-4536-B5E4C2E8C572}"/>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err="1">
                <a:solidFill>
                  <a:srgbClr val="2D2D2D"/>
                </a:solidFill>
                <a:latin typeface="Noto Sans KR Black" panose="020B0200000000000000" pitchFamily="50" charset="-127"/>
                <a:ea typeface="Noto Sans KR Black" panose="020B0200000000000000" pitchFamily="50" charset="-127"/>
              </a:rPr>
              <a:t>팔로워</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89B40940-CB2E-10E8-1771-6E220B6E6D29}"/>
              </a:ext>
            </a:extLst>
          </p:cNvPr>
          <p:cNvGraphicFramePr>
            <a:graphicFrameLocks noGrp="1"/>
          </p:cNvGraphicFramePr>
          <p:nvPr>
            <p:extLst>
              <p:ext uri="{D42A27DB-BD31-4B8C-83A1-F6EECF244321}">
                <p14:modId xmlns:p14="http://schemas.microsoft.com/office/powerpoint/2010/main" val="1577651462"/>
              </p:ext>
            </p:extLst>
          </p:nvPr>
        </p:nvGraphicFramePr>
        <p:xfrm>
          <a:off x="13716000" y="1662878"/>
          <a:ext cx="3929380" cy="586057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마이페이지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-&gt;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팔로워</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선택</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다른 유저 아이디로 로그인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다른 유저 아이디에서 내 아이디 선택</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다른 유저 아이디에서 내 아이디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팔로우</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내 아이디로 로그인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내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팔로워</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목록 페이지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107535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나를 팔로우한 유저 목록에 해당 유저 아이디 반영되어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bl>
          </a:graphicData>
        </a:graphic>
      </p:graphicFrame>
      <p:pic>
        <p:nvPicPr>
          <p:cNvPr id="4" name="그림 3">
            <a:extLst>
              <a:ext uri="{FF2B5EF4-FFF2-40B4-BE49-F238E27FC236}">
                <a16:creationId xmlns:a16="http://schemas.microsoft.com/office/drawing/2014/main" id="{322605B8-3B56-D213-3964-A8EB428B2DAC}"/>
              </a:ext>
            </a:extLst>
          </p:cNvPr>
          <p:cNvPicPr>
            <a:picLocks noChangeAspect="1"/>
          </p:cNvPicPr>
          <p:nvPr/>
        </p:nvPicPr>
        <p:blipFill>
          <a:blip r:embed="rId2"/>
          <a:stretch>
            <a:fillRect/>
          </a:stretch>
        </p:blipFill>
        <p:spPr>
          <a:xfrm>
            <a:off x="969025" y="1674820"/>
            <a:ext cx="1651525" cy="2097080"/>
          </a:xfrm>
          <a:prstGeom prst="rect">
            <a:avLst/>
          </a:prstGeom>
        </p:spPr>
      </p:pic>
      <p:cxnSp>
        <p:nvCxnSpPr>
          <p:cNvPr id="6" name="직선 연결선 5">
            <a:extLst>
              <a:ext uri="{FF2B5EF4-FFF2-40B4-BE49-F238E27FC236}">
                <a16:creationId xmlns:a16="http://schemas.microsoft.com/office/drawing/2014/main" id="{03ABA8F8-FAE4-E50D-BFD5-D5202CF314D2}"/>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5" name="그림 4">
            <a:extLst>
              <a:ext uri="{FF2B5EF4-FFF2-40B4-BE49-F238E27FC236}">
                <a16:creationId xmlns:a16="http://schemas.microsoft.com/office/drawing/2014/main" id="{880ACF0D-6328-F747-B23D-8A9B20D626C3}"/>
              </a:ext>
            </a:extLst>
          </p:cNvPr>
          <p:cNvPicPr>
            <a:picLocks noChangeAspect="1"/>
          </p:cNvPicPr>
          <p:nvPr/>
        </p:nvPicPr>
        <p:blipFill>
          <a:blip r:embed="rId3"/>
          <a:stretch>
            <a:fillRect/>
          </a:stretch>
        </p:blipFill>
        <p:spPr>
          <a:xfrm>
            <a:off x="2747625" y="1662878"/>
            <a:ext cx="3238952" cy="571580"/>
          </a:xfrm>
          <a:prstGeom prst="rect">
            <a:avLst/>
          </a:prstGeom>
        </p:spPr>
      </p:pic>
      <p:pic>
        <p:nvPicPr>
          <p:cNvPr id="10" name="그림 9">
            <a:extLst>
              <a:ext uri="{FF2B5EF4-FFF2-40B4-BE49-F238E27FC236}">
                <a16:creationId xmlns:a16="http://schemas.microsoft.com/office/drawing/2014/main" id="{C0EAE785-F1BE-6609-4049-A1C35E5A78E9}"/>
              </a:ext>
            </a:extLst>
          </p:cNvPr>
          <p:cNvPicPr>
            <a:picLocks noChangeAspect="1"/>
          </p:cNvPicPr>
          <p:nvPr/>
        </p:nvPicPr>
        <p:blipFill>
          <a:blip r:embed="rId4"/>
          <a:stretch>
            <a:fillRect/>
          </a:stretch>
        </p:blipFill>
        <p:spPr>
          <a:xfrm>
            <a:off x="6113652" y="1662878"/>
            <a:ext cx="7373379" cy="3277057"/>
          </a:xfrm>
          <a:prstGeom prst="rect">
            <a:avLst/>
          </a:prstGeom>
        </p:spPr>
      </p:pic>
      <p:pic>
        <p:nvPicPr>
          <p:cNvPr id="13" name="그림 12">
            <a:extLst>
              <a:ext uri="{FF2B5EF4-FFF2-40B4-BE49-F238E27FC236}">
                <a16:creationId xmlns:a16="http://schemas.microsoft.com/office/drawing/2014/main" id="{50B2D8CA-9448-0359-915C-13F6F11FEB2D}"/>
              </a:ext>
            </a:extLst>
          </p:cNvPr>
          <p:cNvPicPr>
            <a:picLocks noChangeAspect="1"/>
          </p:cNvPicPr>
          <p:nvPr/>
        </p:nvPicPr>
        <p:blipFill>
          <a:blip r:embed="rId5"/>
          <a:stretch>
            <a:fillRect/>
          </a:stretch>
        </p:blipFill>
        <p:spPr>
          <a:xfrm>
            <a:off x="969026" y="3939093"/>
            <a:ext cx="5017552" cy="5106045"/>
          </a:xfrm>
          <a:prstGeom prst="rect">
            <a:avLst/>
          </a:prstGeom>
        </p:spPr>
      </p:pic>
      <p:pic>
        <p:nvPicPr>
          <p:cNvPr id="15" name="그림 14">
            <a:extLst>
              <a:ext uri="{FF2B5EF4-FFF2-40B4-BE49-F238E27FC236}">
                <a16:creationId xmlns:a16="http://schemas.microsoft.com/office/drawing/2014/main" id="{4755027A-74AF-1122-79B5-57DC29556420}"/>
              </a:ext>
            </a:extLst>
          </p:cNvPr>
          <p:cNvPicPr>
            <a:picLocks noChangeAspect="1"/>
          </p:cNvPicPr>
          <p:nvPr/>
        </p:nvPicPr>
        <p:blipFill>
          <a:blip r:embed="rId6"/>
          <a:stretch>
            <a:fillRect/>
          </a:stretch>
        </p:blipFill>
        <p:spPr>
          <a:xfrm>
            <a:off x="6113652" y="5095186"/>
            <a:ext cx="3772426" cy="619211"/>
          </a:xfrm>
          <a:prstGeom prst="rect">
            <a:avLst/>
          </a:prstGeom>
        </p:spPr>
      </p:pic>
      <p:pic>
        <p:nvPicPr>
          <p:cNvPr id="17" name="그림 16">
            <a:extLst>
              <a:ext uri="{FF2B5EF4-FFF2-40B4-BE49-F238E27FC236}">
                <a16:creationId xmlns:a16="http://schemas.microsoft.com/office/drawing/2014/main" id="{7095D870-F2B2-7CC9-B458-03467059A2FA}"/>
              </a:ext>
            </a:extLst>
          </p:cNvPr>
          <p:cNvPicPr>
            <a:picLocks noChangeAspect="1"/>
          </p:cNvPicPr>
          <p:nvPr/>
        </p:nvPicPr>
        <p:blipFill>
          <a:blip r:embed="rId7"/>
          <a:stretch>
            <a:fillRect/>
          </a:stretch>
        </p:blipFill>
        <p:spPr>
          <a:xfrm>
            <a:off x="6113653" y="5862673"/>
            <a:ext cx="6992748" cy="4157380"/>
          </a:xfrm>
          <a:prstGeom prst="rect">
            <a:avLst/>
          </a:prstGeom>
        </p:spPr>
      </p:pic>
      <p:sp>
        <p:nvSpPr>
          <p:cNvPr id="18" name="직사각형 17">
            <a:extLst>
              <a:ext uri="{FF2B5EF4-FFF2-40B4-BE49-F238E27FC236}">
                <a16:creationId xmlns:a16="http://schemas.microsoft.com/office/drawing/2014/main" id="{1508E5EB-6F56-EF43-CDF4-23521B761560}"/>
              </a:ext>
            </a:extLst>
          </p:cNvPr>
          <p:cNvSpPr/>
          <p:nvPr/>
        </p:nvSpPr>
        <p:spPr>
          <a:xfrm>
            <a:off x="3733800" y="1662878"/>
            <a:ext cx="1066800" cy="5715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CBFD30C5-C548-36C7-50F2-31E61E4A5107}"/>
              </a:ext>
            </a:extLst>
          </p:cNvPr>
          <p:cNvSpPr/>
          <p:nvPr/>
        </p:nvSpPr>
        <p:spPr>
          <a:xfrm>
            <a:off x="7538478" y="3653303"/>
            <a:ext cx="1453121" cy="5715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F3D21E49-5120-DB7F-54F4-FF7131C46BC8}"/>
              </a:ext>
            </a:extLst>
          </p:cNvPr>
          <p:cNvSpPr/>
          <p:nvPr/>
        </p:nvSpPr>
        <p:spPr>
          <a:xfrm>
            <a:off x="1167429" y="4448927"/>
            <a:ext cx="2374933" cy="5715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A0A6ABD3-1994-B019-F562-95D40991A7B0}"/>
              </a:ext>
            </a:extLst>
          </p:cNvPr>
          <p:cNvSpPr/>
          <p:nvPr/>
        </p:nvSpPr>
        <p:spPr>
          <a:xfrm>
            <a:off x="6874037" y="5143500"/>
            <a:ext cx="1957753" cy="5715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51ED16E8-2DE8-C14F-1A34-1E17AF930777}"/>
              </a:ext>
            </a:extLst>
          </p:cNvPr>
          <p:cNvSpPr/>
          <p:nvPr/>
        </p:nvSpPr>
        <p:spPr>
          <a:xfrm>
            <a:off x="622272" y="247545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B4C335B1-6310-F108-2085-931F85A765BE}"/>
              </a:ext>
            </a:extLst>
          </p:cNvPr>
          <p:cNvSpPr/>
          <p:nvPr/>
        </p:nvSpPr>
        <p:spPr>
          <a:xfrm>
            <a:off x="7046984" y="330140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3" name="사각형: 둥근 모서리 32">
            <a:extLst>
              <a:ext uri="{FF2B5EF4-FFF2-40B4-BE49-F238E27FC236}">
                <a16:creationId xmlns:a16="http://schemas.microsoft.com/office/drawing/2014/main" id="{BBD6D478-C36A-B4A5-C8B8-1A6FA645B969}"/>
              </a:ext>
            </a:extLst>
          </p:cNvPr>
          <p:cNvSpPr/>
          <p:nvPr/>
        </p:nvSpPr>
        <p:spPr>
          <a:xfrm>
            <a:off x="6486974" y="536618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4" name="사각형: 둥근 모서리 33">
            <a:extLst>
              <a:ext uri="{FF2B5EF4-FFF2-40B4-BE49-F238E27FC236}">
                <a16:creationId xmlns:a16="http://schemas.microsoft.com/office/drawing/2014/main" id="{AE948F95-1CB9-F9B4-AF0B-89213C25D0C4}"/>
              </a:ext>
            </a:extLst>
          </p:cNvPr>
          <p:cNvSpPr/>
          <p:nvPr/>
        </p:nvSpPr>
        <p:spPr>
          <a:xfrm>
            <a:off x="7992459" y="591646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35" name="사각형: 둥근 모서리 34">
            <a:extLst>
              <a:ext uri="{FF2B5EF4-FFF2-40B4-BE49-F238E27FC236}">
                <a16:creationId xmlns:a16="http://schemas.microsoft.com/office/drawing/2014/main" id="{8A40737F-D408-811C-B55E-CB7CE7DAFEA8}"/>
              </a:ext>
            </a:extLst>
          </p:cNvPr>
          <p:cNvSpPr/>
          <p:nvPr/>
        </p:nvSpPr>
        <p:spPr>
          <a:xfrm>
            <a:off x="9033746" y="862412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30" name="사각형: 둥근 모서리 29">
            <a:extLst>
              <a:ext uri="{FF2B5EF4-FFF2-40B4-BE49-F238E27FC236}">
                <a16:creationId xmlns:a16="http://schemas.microsoft.com/office/drawing/2014/main" id="{219BB296-4587-B8F2-BCBF-960986256E57}"/>
              </a:ext>
            </a:extLst>
          </p:cNvPr>
          <p:cNvSpPr/>
          <p:nvPr/>
        </p:nvSpPr>
        <p:spPr>
          <a:xfrm>
            <a:off x="3346737" y="204215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F2526DA1-3940-5FAE-AEE2-EECEDCF79935}"/>
              </a:ext>
            </a:extLst>
          </p:cNvPr>
          <p:cNvSpPr/>
          <p:nvPr/>
        </p:nvSpPr>
        <p:spPr>
          <a:xfrm>
            <a:off x="3994621" y="794136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Tree>
    <p:extLst>
      <p:ext uri="{BB962C8B-B14F-4D97-AF65-F5344CB8AC3E}">
        <p14:creationId xmlns:p14="http://schemas.microsoft.com/office/powerpoint/2010/main" val="2954776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35593-FC6B-513A-537D-C421184FCE5C}"/>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DAA1FCE7-A59B-0FAE-8F72-C81263D9F74F}"/>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err="1">
                <a:solidFill>
                  <a:srgbClr val="2D2D2D"/>
                </a:solidFill>
                <a:latin typeface="Noto Sans KR Black" panose="020B0200000000000000" pitchFamily="50" charset="-127"/>
                <a:ea typeface="Noto Sans KR Black" panose="020B0200000000000000" pitchFamily="50" charset="-127"/>
              </a:rPr>
              <a:t>팔로잉</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D14B1543-B58D-579E-8F44-CCF2026C7E15}"/>
              </a:ext>
            </a:extLst>
          </p:cNvPr>
          <p:cNvGraphicFramePr>
            <a:graphicFrameLocks noGrp="1"/>
          </p:cNvGraphicFramePr>
          <p:nvPr>
            <p:extLst>
              <p:ext uri="{D42A27DB-BD31-4B8C-83A1-F6EECF244321}">
                <p14:modId xmlns:p14="http://schemas.microsoft.com/office/powerpoint/2010/main" val="246966463"/>
              </p:ext>
            </p:extLst>
          </p:nvPr>
        </p:nvGraphicFramePr>
        <p:xfrm>
          <a:off x="13716000" y="1662878"/>
          <a:ext cx="3929380" cy="5919022"/>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마이페이지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-&gt;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팔로잉</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내가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팔로우하는</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목록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네비바에서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유저 검색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팔로우하고 싶은 유저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1115904">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다른 유저 프로필 출력 후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팔로잉</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팔로우</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성공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113396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내가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팔로우하는</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목록에 팔로우한 유저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bl>
          </a:graphicData>
        </a:graphic>
      </p:graphicFrame>
      <p:pic>
        <p:nvPicPr>
          <p:cNvPr id="4" name="그림 3">
            <a:extLst>
              <a:ext uri="{FF2B5EF4-FFF2-40B4-BE49-F238E27FC236}">
                <a16:creationId xmlns:a16="http://schemas.microsoft.com/office/drawing/2014/main" id="{8B20160C-76DB-4045-DE71-E863A31B2594}"/>
              </a:ext>
            </a:extLst>
          </p:cNvPr>
          <p:cNvPicPr>
            <a:picLocks noChangeAspect="1"/>
          </p:cNvPicPr>
          <p:nvPr/>
        </p:nvPicPr>
        <p:blipFill>
          <a:blip r:embed="rId2"/>
          <a:stretch>
            <a:fillRect/>
          </a:stretch>
        </p:blipFill>
        <p:spPr>
          <a:xfrm>
            <a:off x="969026" y="1662879"/>
            <a:ext cx="1800040" cy="2261422"/>
          </a:xfrm>
          <a:prstGeom prst="rect">
            <a:avLst/>
          </a:prstGeom>
        </p:spPr>
      </p:pic>
      <p:cxnSp>
        <p:nvCxnSpPr>
          <p:cNvPr id="5" name="직선 연결선 4">
            <a:extLst>
              <a:ext uri="{FF2B5EF4-FFF2-40B4-BE49-F238E27FC236}">
                <a16:creationId xmlns:a16="http://schemas.microsoft.com/office/drawing/2014/main" id="{9468C8C9-CAB0-B64D-B0F6-B681DA7CD8D6}"/>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6" name="그림 5">
            <a:extLst>
              <a:ext uri="{FF2B5EF4-FFF2-40B4-BE49-F238E27FC236}">
                <a16:creationId xmlns:a16="http://schemas.microsoft.com/office/drawing/2014/main" id="{F2F95292-BC5A-6BDC-CE81-FCF05B67FE37}"/>
              </a:ext>
            </a:extLst>
          </p:cNvPr>
          <p:cNvPicPr>
            <a:picLocks noChangeAspect="1"/>
          </p:cNvPicPr>
          <p:nvPr/>
        </p:nvPicPr>
        <p:blipFill>
          <a:blip r:embed="rId3"/>
          <a:stretch>
            <a:fillRect/>
          </a:stretch>
        </p:blipFill>
        <p:spPr>
          <a:xfrm>
            <a:off x="2912071" y="1674798"/>
            <a:ext cx="4395686" cy="3252022"/>
          </a:xfrm>
          <a:prstGeom prst="rect">
            <a:avLst/>
          </a:prstGeom>
        </p:spPr>
      </p:pic>
      <p:pic>
        <p:nvPicPr>
          <p:cNvPr id="10" name="그림 9">
            <a:extLst>
              <a:ext uri="{FF2B5EF4-FFF2-40B4-BE49-F238E27FC236}">
                <a16:creationId xmlns:a16="http://schemas.microsoft.com/office/drawing/2014/main" id="{EDF5AE55-FEFE-6DCC-39A6-B86DDC004C1D}"/>
              </a:ext>
            </a:extLst>
          </p:cNvPr>
          <p:cNvPicPr>
            <a:picLocks noChangeAspect="1"/>
          </p:cNvPicPr>
          <p:nvPr/>
        </p:nvPicPr>
        <p:blipFill>
          <a:blip r:embed="rId4"/>
          <a:srcRect l="29685"/>
          <a:stretch>
            <a:fillRect/>
          </a:stretch>
        </p:blipFill>
        <p:spPr>
          <a:xfrm>
            <a:off x="969025" y="5000116"/>
            <a:ext cx="4395687" cy="4050532"/>
          </a:xfrm>
          <a:prstGeom prst="rect">
            <a:avLst/>
          </a:prstGeom>
        </p:spPr>
      </p:pic>
      <p:pic>
        <p:nvPicPr>
          <p:cNvPr id="13" name="그림 12">
            <a:extLst>
              <a:ext uri="{FF2B5EF4-FFF2-40B4-BE49-F238E27FC236}">
                <a16:creationId xmlns:a16="http://schemas.microsoft.com/office/drawing/2014/main" id="{9A8E8C2C-E337-62FA-B8FC-C2821367BC42}"/>
              </a:ext>
            </a:extLst>
          </p:cNvPr>
          <p:cNvPicPr>
            <a:picLocks noChangeAspect="1"/>
          </p:cNvPicPr>
          <p:nvPr/>
        </p:nvPicPr>
        <p:blipFill>
          <a:blip r:embed="rId5"/>
          <a:stretch>
            <a:fillRect/>
          </a:stretch>
        </p:blipFill>
        <p:spPr>
          <a:xfrm>
            <a:off x="5518798" y="4312828"/>
            <a:ext cx="3514591" cy="5842822"/>
          </a:xfrm>
          <a:prstGeom prst="rect">
            <a:avLst/>
          </a:prstGeom>
          <a:ln w="57150">
            <a:solidFill>
              <a:schemeClr val="bg1"/>
            </a:solidFill>
          </a:ln>
        </p:spPr>
      </p:pic>
      <p:pic>
        <p:nvPicPr>
          <p:cNvPr id="15" name="그림 14">
            <a:extLst>
              <a:ext uri="{FF2B5EF4-FFF2-40B4-BE49-F238E27FC236}">
                <a16:creationId xmlns:a16="http://schemas.microsoft.com/office/drawing/2014/main" id="{2760BCC8-4747-F73D-555E-6A85E2CB1B37}"/>
              </a:ext>
            </a:extLst>
          </p:cNvPr>
          <p:cNvPicPr>
            <a:picLocks noChangeAspect="1"/>
          </p:cNvPicPr>
          <p:nvPr/>
        </p:nvPicPr>
        <p:blipFill>
          <a:blip r:embed="rId6"/>
          <a:stretch>
            <a:fillRect/>
          </a:stretch>
        </p:blipFill>
        <p:spPr>
          <a:xfrm>
            <a:off x="7408367" y="2293122"/>
            <a:ext cx="5487166" cy="1933845"/>
          </a:xfrm>
          <a:prstGeom prst="rect">
            <a:avLst/>
          </a:prstGeom>
        </p:spPr>
      </p:pic>
      <p:pic>
        <p:nvPicPr>
          <p:cNvPr id="19" name="그림 18">
            <a:extLst>
              <a:ext uri="{FF2B5EF4-FFF2-40B4-BE49-F238E27FC236}">
                <a16:creationId xmlns:a16="http://schemas.microsoft.com/office/drawing/2014/main" id="{91BC83EB-B341-8239-8F43-84AE05C29056}"/>
              </a:ext>
            </a:extLst>
          </p:cNvPr>
          <p:cNvPicPr>
            <a:picLocks noChangeAspect="1"/>
          </p:cNvPicPr>
          <p:nvPr/>
        </p:nvPicPr>
        <p:blipFill>
          <a:blip r:embed="rId7"/>
          <a:srcRect t="7251"/>
          <a:stretch>
            <a:fillRect/>
          </a:stretch>
        </p:blipFill>
        <p:spPr>
          <a:xfrm>
            <a:off x="7852914" y="5132108"/>
            <a:ext cx="5762476" cy="2609621"/>
          </a:xfrm>
          <a:prstGeom prst="rect">
            <a:avLst/>
          </a:prstGeom>
          <a:ln w="57150">
            <a:solidFill>
              <a:schemeClr val="bg1"/>
            </a:solidFill>
          </a:ln>
        </p:spPr>
      </p:pic>
      <p:sp>
        <p:nvSpPr>
          <p:cNvPr id="9" name="사각형: 둥근 모서리 8">
            <a:extLst>
              <a:ext uri="{FF2B5EF4-FFF2-40B4-BE49-F238E27FC236}">
                <a16:creationId xmlns:a16="http://schemas.microsoft.com/office/drawing/2014/main" id="{3282FBFA-0DE2-03F9-CEE3-749799576EE8}"/>
              </a:ext>
            </a:extLst>
          </p:cNvPr>
          <p:cNvSpPr/>
          <p:nvPr/>
        </p:nvSpPr>
        <p:spPr>
          <a:xfrm>
            <a:off x="696446" y="300597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33" name="사각형: 둥근 모서리 32">
            <a:extLst>
              <a:ext uri="{FF2B5EF4-FFF2-40B4-BE49-F238E27FC236}">
                <a16:creationId xmlns:a16="http://schemas.microsoft.com/office/drawing/2014/main" id="{CE8ECD75-4435-9CE4-E0A6-72B1E8577DCF}"/>
              </a:ext>
            </a:extLst>
          </p:cNvPr>
          <p:cNvSpPr/>
          <p:nvPr/>
        </p:nvSpPr>
        <p:spPr>
          <a:xfrm>
            <a:off x="7065229" y="930042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4" name="사각형: 둥근 모서리 33">
            <a:extLst>
              <a:ext uri="{FF2B5EF4-FFF2-40B4-BE49-F238E27FC236}">
                <a16:creationId xmlns:a16="http://schemas.microsoft.com/office/drawing/2014/main" id="{9FE5B6DE-6F46-85D0-16E0-2F3498BB64EA}"/>
              </a:ext>
            </a:extLst>
          </p:cNvPr>
          <p:cNvSpPr/>
          <p:nvPr/>
        </p:nvSpPr>
        <p:spPr>
          <a:xfrm>
            <a:off x="7498503" y="239953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35" name="사각형: 둥근 모서리 34">
            <a:extLst>
              <a:ext uri="{FF2B5EF4-FFF2-40B4-BE49-F238E27FC236}">
                <a16:creationId xmlns:a16="http://schemas.microsoft.com/office/drawing/2014/main" id="{9A5BE6DA-E525-AB54-C587-148C7C344223}"/>
              </a:ext>
            </a:extLst>
          </p:cNvPr>
          <p:cNvSpPr/>
          <p:nvPr/>
        </p:nvSpPr>
        <p:spPr>
          <a:xfrm>
            <a:off x="8265959" y="648038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30" name="사각형: 둥근 모서리 29">
            <a:extLst>
              <a:ext uri="{FF2B5EF4-FFF2-40B4-BE49-F238E27FC236}">
                <a16:creationId xmlns:a16="http://schemas.microsoft.com/office/drawing/2014/main" id="{4951F387-8AC6-9E32-09E0-912F6EBDE458}"/>
              </a:ext>
            </a:extLst>
          </p:cNvPr>
          <p:cNvSpPr/>
          <p:nvPr/>
        </p:nvSpPr>
        <p:spPr>
          <a:xfrm>
            <a:off x="3316954" y="179794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914B432D-0A45-6441-641D-2145941172A5}"/>
              </a:ext>
            </a:extLst>
          </p:cNvPr>
          <p:cNvSpPr/>
          <p:nvPr/>
        </p:nvSpPr>
        <p:spPr>
          <a:xfrm>
            <a:off x="2010102" y="776373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pic>
        <p:nvPicPr>
          <p:cNvPr id="23" name="그림 22">
            <a:extLst>
              <a:ext uri="{FF2B5EF4-FFF2-40B4-BE49-F238E27FC236}">
                <a16:creationId xmlns:a16="http://schemas.microsoft.com/office/drawing/2014/main" id="{23D9DE8D-1D5A-EA0E-EE05-9CB574EE06AE}"/>
              </a:ext>
            </a:extLst>
          </p:cNvPr>
          <p:cNvPicPr>
            <a:picLocks noChangeAspect="1"/>
          </p:cNvPicPr>
          <p:nvPr/>
        </p:nvPicPr>
        <p:blipFill>
          <a:blip r:embed="rId8"/>
          <a:stretch>
            <a:fillRect/>
          </a:stretch>
        </p:blipFill>
        <p:spPr>
          <a:xfrm>
            <a:off x="1084164" y="4545586"/>
            <a:ext cx="724238" cy="877058"/>
          </a:xfrm>
          <a:prstGeom prst="rect">
            <a:avLst/>
          </a:prstGeom>
        </p:spPr>
      </p:pic>
      <p:sp>
        <p:nvSpPr>
          <p:cNvPr id="12" name="사각형: 둥근 모서리 11">
            <a:extLst>
              <a:ext uri="{FF2B5EF4-FFF2-40B4-BE49-F238E27FC236}">
                <a16:creationId xmlns:a16="http://schemas.microsoft.com/office/drawing/2014/main" id="{529B5E12-3218-3490-BEF8-81787C00A081}"/>
              </a:ext>
            </a:extLst>
          </p:cNvPr>
          <p:cNvSpPr/>
          <p:nvPr/>
        </p:nvSpPr>
        <p:spPr>
          <a:xfrm>
            <a:off x="710975" y="435147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Tree>
    <p:extLst>
      <p:ext uri="{BB962C8B-B14F-4D97-AF65-F5344CB8AC3E}">
        <p14:creationId xmlns:p14="http://schemas.microsoft.com/office/powerpoint/2010/main" val="232291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FD70-0765-F545-C033-AB87A57D7D76}"/>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17E18BA2-C6A9-7DA1-7C80-B6C2472E10ED}"/>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b="0" i="0" u="none" strike="noStrike" dirty="0">
                <a:solidFill>
                  <a:srgbClr val="2D2D2D"/>
                </a:solidFill>
                <a:latin typeface="Noto Sans KR Black" panose="020B0200000000000000" pitchFamily="50" charset="-127"/>
                <a:ea typeface="Noto Sans KR Black" panose="020B0200000000000000" pitchFamily="50" charset="-127"/>
              </a:rPr>
              <a:t>마이 페이지</a:t>
            </a:r>
            <a:r>
              <a:rPr lang="en-US" altLang="ko-KR" sz="4000" dirty="0">
                <a:solidFill>
                  <a:srgbClr val="2D2D2D"/>
                </a:solidFill>
                <a:latin typeface="Noto Sans KR Black" panose="020B0200000000000000" pitchFamily="50" charset="-127"/>
                <a:ea typeface="Noto Sans KR Black" panose="020B0200000000000000" pitchFamily="50" charset="-127"/>
              </a:rPr>
              <a:t> _</a:t>
            </a:r>
            <a:r>
              <a:rPr lang="ko-KR" altLang="en-US" sz="4000" dirty="0" err="1">
                <a:solidFill>
                  <a:srgbClr val="2D2D2D"/>
                </a:solidFill>
                <a:latin typeface="Noto Sans KR Black" panose="020B0200000000000000" pitchFamily="50" charset="-127"/>
                <a:ea typeface="Noto Sans KR Black" panose="020B0200000000000000" pitchFamily="50" charset="-127"/>
              </a:rPr>
              <a:t>언팔로우</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24AACE71-0C28-A6AB-1C8B-0006995BB31F}"/>
              </a:ext>
            </a:extLst>
          </p:cNvPr>
          <p:cNvGraphicFramePr>
            <a:graphicFrameLocks noGrp="1"/>
          </p:cNvGraphicFramePr>
          <p:nvPr>
            <p:extLst>
              <p:ext uri="{D42A27DB-BD31-4B8C-83A1-F6EECF244321}">
                <p14:modId xmlns:p14="http://schemas.microsoft.com/office/powerpoint/2010/main" val="2938988570"/>
              </p:ext>
            </p:extLst>
          </p:nvPr>
        </p:nvGraphicFramePr>
        <p:xfrm>
          <a:off x="13716000" y="1662878"/>
          <a:ext cx="3929380" cy="366915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내가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팔로우하는</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목록 페이지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언팔로우</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하고자 하는 유저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언팔로우</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언팔로우</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성공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언팔로우한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유저 삭제된 목록</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bl>
          </a:graphicData>
        </a:graphic>
      </p:graphicFrame>
      <p:cxnSp>
        <p:nvCxnSpPr>
          <p:cNvPr id="5" name="직선 연결선 4">
            <a:extLst>
              <a:ext uri="{FF2B5EF4-FFF2-40B4-BE49-F238E27FC236}">
                <a16:creationId xmlns:a16="http://schemas.microsoft.com/office/drawing/2014/main" id="{E862C1FE-AE8C-0158-812B-CA83C9DE2741}"/>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17" name="그림 16">
            <a:extLst>
              <a:ext uri="{FF2B5EF4-FFF2-40B4-BE49-F238E27FC236}">
                <a16:creationId xmlns:a16="http://schemas.microsoft.com/office/drawing/2014/main" id="{C30DFCEE-14DA-E864-1426-912DDBAB8071}"/>
              </a:ext>
            </a:extLst>
          </p:cNvPr>
          <p:cNvPicPr>
            <a:picLocks noChangeAspect="1"/>
          </p:cNvPicPr>
          <p:nvPr/>
        </p:nvPicPr>
        <p:blipFill>
          <a:blip r:embed="rId2"/>
          <a:stretch>
            <a:fillRect/>
          </a:stretch>
        </p:blipFill>
        <p:spPr>
          <a:xfrm>
            <a:off x="7684960" y="1662878"/>
            <a:ext cx="3791479" cy="3572374"/>
          </a:xfrm>
          <a:prstGeom prst="rect">
            <a:avLst/>
          </a:prstGeom>
        </p:spPr>
      </p:pic>
      <p:pic>
        <p:nvPicPr>
          <p:cNvPr id="19" name="그림 18">
            <a:extLst>
              <a:ext uri="{FF2B5EF4-FFF2-40B4-BE49-F238E27FC236}">
                <a16:creationId xmlns:a16="http://schemas.microsoft.com/office/drawing/2014/main" id="{4C11757E-5CA6-9AE7-0F88-88CB377A1DD2}"/>
              </a:ext>
            </a:extLst>
          </p:cNvPr>
          <p:cNvPicPr>
            <a:picLocks noChangeAspect="1"/>
          </p:cNvPicPr>
          <p:nvPr/>
        </p:nvPicPr>
        <p:blipFill>
          <a:blip r:embed="rId3"/>
          <a:stretch>
            <a:fillRect/>
          </a:stretch>
        </p:blipFill>
        <p:spPr>
          <a:xfrm>
            <a:off x="972823" y="1662878"/>
            <a:ext cx="6496957" cy="3172268"/>
          </a:xfrm>
          <a:prstGeom prst="rect">
            <a:avLst/>
          </a:prstGeom>
        </p:spPr>
      </p:pic>
      <p:pic>
        <p:nvPicPr>
          <p:cNvPr id="21" name="그림 20">
            <a:extLst>
              <a:ext uri="{FF2B5EF4-FFF2-40B4-BE49-F238E27FC236}">
                <a16:creationId xmlns:a16="http://schemas.microsoft.com/office/drawing/2014/main" id="{D5D56A75-F870-A4EA-CC58-9CC053FE030D}"/>
              </a:ext>
            </a:extLst>
          </p:cNvPr>
          <p:cNvPicPr>
            <a:picLocks noChangeAspect="1"/>
          </p:cNvPicPr>
          <p:nvPr/>
        </p:nvPicPr>
        <p:blipFill>
          <a:blip r:embed="rId4"/>
          <a:stretch>
            <a:fillRect/>
          </a:stretch>
        </p:blipFill>
        <p:spPr>
          <a:xfrm>
            <a:off x="6784721" y="5788743"/>
            <a:ext cx="5591955" cy="1895740"/>
          </a:xfrm>
          <a:prstGeom prst="rect">
            <a:avLst/>
          </a:prstGeom>
        </p:spPr>
      </p:pic>
      <p:pic>
        <p:nvPicPr>
          <p:cNvPr id="11" name="그림 10">
            <a:extLst>
              <a:ext uri="{FF2B5EF4-FFF2-40B4-BE49-F238E27FC236}">
                <a16:creationId xmlns:a16="http://schemas.microsoft.com/office/drawing/2014/main" id="{306C5BD5-E9C1-84E8-8E38-C1870ECACEF7}"/>
              </a:ext>
            </a:extLst>
          </p:cNvPr>
          <p:cNvPicPr>
            <a:picLocks noChangeAspect="1"/>
          </p:cNvPicPr>
          <p:nvPr/>
        </p:nvPicPr>
        <p:blipFill>
          <a:blip r:embed="rId5"/>
          <a:stretch>
            <a:fillRect/>
          </a:stretch>
        </p:blipFill>
        <p:spPr>
          <a:xfrm>
            <a:off x="969025" y="5788743"/>
            <a:ext cx="5286675" cy="3911195"/>
          </a:xfrm>
          <a:prstGeom prst="rect">
            <a:avLst/>
          </a:prstGeom>
        </p:spPr>
      </p:pic>
      <p:sp>
        <p:nvSpPr>
          <p:cNvPr id="9" name="사각형: 둥근 모서리 8">
            <a:extLst>
              <a:ext uri="{FF2B5EF4-FFF2-40B4-BE49-F238E27FC236}">
                <a16:creationId xmlns:a16="http://schemas.microsoft.com/office/drawing/2014/main" id="{A58F3922-758E-38C2-9772-2B9C55EDE8CD}"/>
              </a:ext>
            </a:extLst>
          </p:cNvPr>
          <p:cNvSpPr/>
          <p:nvPr/>
        </p:nvSpPr>
        <p:spPr>
          <a:xfrm>
            <a:off x="2286000" y="1866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D33D881A-BC43-92FB-5461-C8A8E11972E0}"/>
              </a:ext>
            </a:extLst>
          </p:cNvPr>
          <p:cNvSpPr/>
          <p:nvPr/>
        </p:nvSpPr>
        <p:spPr>
          <a:xfrm>
            <a:off x="9605383" y="433934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3" name="사각형: 둥근 모서리 32">
            <a:extLst>
              <a:ext uri="{FF2B5EF4-FFF2-40B4-BE49-F238E27FC236}">
                <a16:creationId xmlns:a16="http://schemas.microsoft.com/office/drawing/2014/main" id="{1DA21547-3342-AE8C-6689-1424813602D9}"/>
              </a:ext>
            </a:extLst>
          </p:cNvPr>
          <p:cNvSpPr/>
          <p:nvPr/>
        </p:nvSpPr>
        <p:spPr>
          <a:xfrm>
            <a:off x="1371600" y="648871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0" name="사각형: 둥근 모서리 29">
            <a:extLst>
              <a:ext uri="{FF2B5EF4-FFF2-40B4-BE49-F238E27FC236}">
                <a16:creationId xmlns:a16="http://schemas.microsoft.com/office/drawing/2014/main" id="{2571364B-B347-1E82-9F56-BA2E54B50BA7}"/>
              </a:ext>
            </a:extLst>
          </p:cNvPr>
          <p:cNvSpPr/>
          <p:nvPr/>
        </p:nvSpPr>
        <p:spPr>
          <a:xfrm>
            <a:off x="1371600" y="36957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0263C3A5-7630-2705-BFB2-D92322AD5724}"/>
              </a:ext>
            </a:extLst>
          </p:cNvPr>
          <p:cNvSpPr/>
          <p:nvPr/>
        </p:nvSpPr>
        <p:spPr>
          <a:xfrm>
            <a:off x="6977167" y="59055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Tree>
    <p:extLst>
      <p:ext uri="{BB962C8B-B14F-4D97-AF65-F5344CB8AC3E}">
        <p14:creationId xmlns:p14="http://schemas.microsoft.com/office/powerpoint/2010/main" val="141884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ADCC9-438B-2F5C-7561-45D83D4580A0}"/>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3B1F3E6B-CA5D-B7A4-0479-553E09C9C836}"/>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유저 검색</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B614CD67-722E-046C-CAA2-39740A44B5DB}"/>
              </a:ext>
            </a:extLst>
          </p:cNvPr>
          <p:cNvGraphicFramePr>
            <a:graphicFrameLocks noGrp="1"/>
          </p:cNvGraphicFramePr>
          <p:nvPr>
            <p:extLst>
              <p:ext uri="{D42A27DB-BD31-4B8C-83A1-F6EECF244321}">
                <p14:modId xmlns:p14="http://schemas.microsoft.com/office/powerpoint/2010/main" val="3208550825"/>
              </p:ext>
            </p:extLst>
          </p:nvPr>
        </p:nvGraphicFramePr>
        <p:xfrm>
          <a:off x="13716000" y="1662877"/>
          <a:ext cx="3929380" cy="5785072"/>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630772">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7747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네비바에서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유저 검색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94984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전체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셀렉트</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박스에 전체</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아이디</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이름</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닉네임</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이메일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94984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아이디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검색시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해당 아이디 유저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7747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이름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검색시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해당 이름 유저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94984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닉네임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검색시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해당 닉네임 유저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949840">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이메일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검색시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해당 이메일 유저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bl>
          </a:graphicData>
        </a:graphic>
      </p:graphicFrame>
      <p:pic>
        <p:nvPicPr>
          <p:cNvPr id="3" name="그림 2">
            <a:extLst>
              <a:ext uri="{FF2B5EF4-FFF2-40B4-BE49-F238E27FC236}">
                <a16:creationId xmlns:a16="http://schemas.microsoft.com/office/drawing/2014/main" id="{6879860E-D903-3D5A-FD88-3FF7BEE6B1A4}"/>
              </a:ext>
            </a:extLst>
          </p:cNvPr>
          <p:cNvPicPr>
            <a:picLocks noChangeAspect="1"/>
          </p:cNvPicPr>
          <p:nvPr/>
        </p:nvPicPr>
        <p:blipFill>
          <a:blip r:embed="rId2"/>
          <a:stretch>
            <a:fillRect/>
          </a:stretch>
        </p:blipFill>
        <p:spPr>
          <a:xfrm>
            <a:off x="969025" y="1662878"/>
            <a:ext cx="1143160" cy="6544588"/>
          </a:xfrm>
          <a:prstGeom prst="rect">
            <a:avLst/>
          </a:prstGeom>
        </p:spPr>
      </p:pic>
      <p:sp>
        <p:nvSpPr>
          <p:cNvPr id="5" name="직사각형 4">
            <a:extLst>
              <a:ext uri="{FF2B5EF4-FFF2-40B4-BE49-F238E27FC236}">
                <a16:creationId xmlns:a16="http://schemas.microsoft.com/office/drawing/2014/main" id="{D0D55E1B-AC7A-C63E-846C-A281225BC465}"/>
              </a:ext>
            </a:extLst>
          </p:cNvPr>
          <p:cNvSpPr/>
          <p:nvPr/>
        </p:nvSpPr>
        <p:spPr>
          <a:xfrm>
            <a:off x="1034517" y="5143500"/>
            <a:ext cx="1012175" cy="8612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F35AEAC1-F7A5-9F3B-B8CB-0E7EA92E4DD4}"/>
              </a:ext>
            </a:extLst>
          </p:cNvPr>
          <p:cNvSpPr/>
          <p:nvPr/>
        </p:nvSpPr>
        <p:spPr>
          <a:xfrm>
            <a:off x="696445" y="498824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cxnSp>
        <p:nvCxnSpPr>
          <p:cNvPr id="6" name="직선 연결선 5">
            <a:extLst>
              <a:ext uri="{FF2B5EF4-FFF2-40B4-BE49-F238E27FC236}">
                <a16:creationId xmlns:a16="http://schemas.microsoft.com/office/drawing/2014/main" id="{F017CFAA-0F62-9E32-8EE5-DC618DA7ED48}"/>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7" name="그림 6">
            <a:extLst>
              <a:ext uri="{FF2B5EF4-FFF2-40B4-BE49-F238E27FC236}">
                <a16:creationId xmlns:a16="http://schemas.microsoft.com/office/drawing/2014/main" id="{FCCAFB08-2944-3C53-9C4C-5F06BC4822F6}"/>
              </a:ext>
            </a:extLst>
          </p:cNvPr>
          <p:cNvPicPr>
            <a:picLocks noChangeAspect="1"/>
          </p:cNvPicPr>
          <p:nvPr/>
        </p:nvPicPr>
        <p:blipFill>
          <a:blip r:embed="rId3"/>
          <a:stretch>
            <a:fillRect/>
          </a:stretch>
        </p:blipFill>
        <p:spPr>
          <a:xfrm>
            <a:off x="2209178" y="1662877"/>
            <a:ext cx="7544422" cy="5309423"/>
          </a:xfrm>
          <a:prstGeom prst="rect">
            <a:avLst/>
          </a:prstGeom>
        </p:spPr>
      </p:pic>
      <p:pic>
        <p:nvPicPr>
          <p:cNvPr id="14" name="그림 13">
            <a:extLst>
              <a:ext uri="{FF2B5EF4-FFF2-40B4-BE49-F238E27FC236}">
                <a16:creationId xmlns:a16="http://schemas.microsoft.com/office/drawing/2014/main" id="{4914B06E-29FD-244D-8678-CEC97A797336}"/>
              </a:ext>
            </a:extLst>
          </p:cNvPr>
          <p:cNvPicPr>
            <a:picLocks noChangeAspect="1"/>
          </p:cNvPicPr>
          <p:nvPr/>
        </p:nvPicPr>
        <p:blipFill>
          <a:blip r:embed="rId4"/>
          <a:stretch>
            <a:fillRect/>
          </a:stretch>
        </p:blipFill>
        <p:spPr>
          <a:xfrm>
            <a:off x="7564596" y="2850403"/>
            <a:ext cx="5985035" cy="2265285"/>
          </a:xfrm>
          <a:prstGeom prst="rect">
            <a:avLst/>
          </a:prstGeom>
          <a:ln w="57150">
            <a:solidFill>
              <a:schemeClr val="bg1"/>
            </a:solidFill>
          </a:ln>
        </p:spPr>
      </p:pic>
      <p:pic>
        <p:nvPicPr>
          <p:cNvPr id="16" name="그림 15">
            <a:extLst>
              <a:ext uri="{FF2B5EF4-FFF2-40B4-BE49-F238E27FC236}">
                <a16:creationId xmlns:a16="http://schemas.microsoft.com/office/drawing/2014/main" id="{B45D9BB6-065E-3A73-97A2-A2FAED26CDA4}"/>
              </a:ext>
            </a:extLst>
          </p:cNvPr>
          <p:cNvPicPr>
            <a:picLocks noChangeAspect="1"/>
          </p:cNvPicPr>
          <p:nvPr/>
        </p:nvPicPr>
        <p:blipFill>
          <a:blip r:embed="rId5"/>
          <a:stretch>
            <a:fillRect/>
          </a:stretch>
        </p:blipFill>
        <p:spPr>
          <a:xfrm>
            <a:off x="7564597" y="5206600"/>
            <a:ext cx="5985034" cy="1765700"/>
          </a:xfrm>
          <a:prstGeom prst="rect">
            <a:avLst/>
          </a:prstGeom>
          <a:ln w="57150">
            <a:solidFill>
              <a:schemeClr val="bg1"/>
            </a:solidFill>
          </a:ln>
        </p:spPr>
      </p:pic>
      <p:pic>
        <p:nvPicPr>
          <p:cNvPr id="18" name="그림 17">
            <a:extLst>
              <a:ext uri="{FF2B5EF4-FFF2-40B4-BE49-F238E27FC236}">
                <a16:creationId xmlns:a16="http://schemas.microsoft.com/office/drawing/2014/main" id="{675EF27F-7F54-2090-518C-B1CA615D1007}"/>
              </a:ext>
            </a:extLst>
          </p:cNvPr>
          <p:cNvPicPr>
            <a:picLocks noChangeAspect="1"/>
          </p:cNvPicPr>
          <p:nvPr/>
        </p:nvPicPr>
        <p:blipFill>
          <a:blip r:embed="rId6"/>
          <a:stretch>
            <a:fillRect/>
          </a:stretch>
        </p:blipFill>
        <p:spPr>
          <a:xfrm>
            <a:off x="7564596" y="7065060"/>
            <a:ext cx="6006140" cy="2261324"/>
          </a:xfrm>
          <a:prstGeom prst="rect">
            <a:avLst/>
          </a:prstGeom>
        </p:spPr>
      </p:pic>
      <p:pic>
        <p:nvPicPr>
          <p:cNvPr id="20" name="그림 19">
            <a:extLst>
              <a:ext uri="{FF2B5EF4-FFF2-40B4-BE49-F238E27FC236}">
                <a16:creationId xmlns:a16="http://schemas.microsoft.com/office/drawing/2014/main" id="{9617F3C4-78E0-7724-913E-6FE326853934}"/>
              </a:ext>
            </a:extLst>
          </p:cNvPr>
          <p:cNvPicPr>
            <a:picLocks noChangeAspect="1"/>
          </p:cNvPicPr>
          <p:nvPr/>
        </p:nvPicPr>
        <p:blipFill>
          <a:blip r:embed="rId7"/>
          <a:stretch>
            <a:fillRect/>
          </a:stretch>
        </p:blipFill>
        <p:spPr>
          <a:xfrm>
            <a:off x="2209179" y="7065060"/>
            <a:ext cx="5258422" cy="2261324"/>
          </a:xfrm>
          <a:prstGeom prst="rect">
            <a:avLst/>
          </a:prstGeom>
        </p:spPr>
      </p:pic>
      <p:pic>
        <p:nvPicPr>
          <p:cNvPr id="22" name="그림 21">
            <a:extLst>
              <a:ext uri="{FF2B5EF4-FFF2-40B4-BE49-F238E27FC236}">
                <a16:creationId xmlns:a16="http://schemas.microsoft.com/office/drawing/2014/main" id="{F553DF7C-844D-910C-4970-51AE278C3DA8}"/>
              </a:ext>
            </a:extLst>
          </p:cNvPr>
          <p:cNvPicPr>
            <a:picLocks noChangeAspect="1"/>
          </p:cNvPicPr>
          <p:nvPr/>
        </p:nvPicPr>
        <p:blipFill>
          <a:blip r:embed="rId8"/>
          <a:srcRect r="44983"/>
          <a:stretch>
            <a:fillRect/>
          </a:stretch>
        </p:blipFill>
        <p:spPr>
          <a:xfrm>
            <a:off x="4529363" y="2640908"/>
            <a:ext cx="919694" cy="1641259"/>
          </a:xfrm>
          <a:prstGeom prst="rect">
            <a:avLst/>
          </a:prstGeom>
        </p:spPr>
      </p:pic>
      <p:sp>
        <p:nvSpPr>
          <p:cNvPr id="23" name="직사각형 22">
            <a:extLst>
              <a:ext uri="{FF2B5EF4-FFF2-40B4-BE49-F238E27FC236}">
                <a16:creationId xmlns:a16="http://schemas.microsoft.com/office/drawing/2014/main" id="{4D0894F9-9057-80C9-EFBA-928200C469A0}"/>
              </a:ext>
            </a:extLst>
          </p:cNvPr>
          <p:cNvSpPr/>
          <p:nvPr/>
        </p:nvSpPr>
        <p:spPr>
          <a:xfrm>
            <a:off x="4555705" y="2758008"/>
            <a:ext cx="919693" cy="151181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F45CB25A-D98E-3ABA-504F-91EEE48C6323}"/>
              </a:ext>
            </a:extLst>
          </p:cNvPr>
          <p:cNvSpPr/>
          <p:nvPr/>
        </p:nvSpPr>
        <p:spPr>
          <a:xfrm>
            <a:off x="9122796" y="269515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3" name="사각형: 둥근 모서리 32">
            <a:extLst>
              <a:ext uri="{FF2B5EF4-FFF2-40B4-BE49-F238E27FC236}">
                <a16:creationId xmlns:a16="http://schemas.microsoft.com/office/drawing/2014/main" id="{FCC6E66D-B026-BAB8-AB37-0C5069B1AFF9}"/>
              </a:ext>
            </a:extLst>
          </p:cNvPr>
          <p:cNvSpPr/>
          <p:nvPr/>
        </p:nvSpPr>
        <p:spPr>
          <a:xfrm>
            <a:off x="9233406" y="695214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4" name="사각형: 둥근 모서리 33">
            <a:extLst>
              <a:ext uri="{FF2B5EF4-FFF2-40B4-BE49-F238E27FC236}">
                <a16:creationId xmlns:a16="http://schemas.microsoft.com/office/drawing/2014/main" id="{E658E2BE-8F83-62C3-2335-B4B774F86406}"/>
              </a:ext>
            </a:extLst>
          </p:cNvPr>
          <p:cNvSpPr/>
          <p:nvPr/>
        </p:nvSpPr>
        <p:spPr>
          <a:xfrm>
            <a:off x="3627159" y="720004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30" name="사각형: 둥근 모서리 29">
            <a:extLst>
              <a:ext uri="{FF2B5EF4-FFF2-40B4-BE49-F238E27FC236}">
                <a16:creationId xmlns:a16="http://schemas.microsoft.com/office/drawing/2014/main" id="{C8F1BD68-505C-6CF5-9693-6FE89784DE33}"/>
              </a:ext>
            </a:extLst>
          </p:cNvPr>
          <p:cNvSpPr/>
          <p:nvPr/>
        </p:nvSpPr>
        <p:spPr>
          <a:xfrm>
            <a:off x="3943483" y="258496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20DFF0A5-3671-61AB-109D-C62819EFECFE}"/>
              </a:ext>
            </a:extLst>
          </p:cNvPr>
          <p:cNvSpPr/>
          <p:nvPr/>
        </p:nvSpPr>
        <p:spPr>
          <a:xfrm>
            <a:off x="8577639" y="502303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Tree>
    <p:extLst>
      <p:ext uri="{BB962C8B-B14F-4D97-AF65-F5344CB8AC3E}">
        <p14:creationId xmlns:p14="http://schemas.microsoft.com/office/powerpoint/2010/main" val="2615788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B296F-0F9C-69CA-EF8C-67673DAF1C2E}"/>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EB40DB42-46C5-6E6A-301A-CE76DDEF670C}"/>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공지</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문의</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관리자 로그인 화면</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E951F0BB-EB17-5C7F-72DF-6B66C1429A6E}"/>
              </a:ext>
            </a:extLst>
          </p:cNvPr>
          <p:cNvGraphicFramePr>
            <a:graphicFrameLocks noGrp="1"/>
          </p:cNvGraphicFramePr>
          <p:nvPr>
            <p:extLst>
              <p:ext uri="{D42A27DB-BD31-4B8C-83A1-F6EECF244321}">
                <p14:modId xmlns:p14="http://schemas.microsoft.com/office/powerpoint/2010/main" val="2959624774"/>
              </p:ext>
            </p:extLst>
          </p:nvPr>
        </p:nvGraphicFramePr>
        <p:xfrm>
          <a:off x="13716000" y="1662878"/>
          <a:ext cx="3929380" cy="3480622"/>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네비게이션 바 공지</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문의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관리자 아이디로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로그인시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화면</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공지사항 글 목록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1048736">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관리자 아이디만 글쓰기 버튼 노출</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bl>
          </a:graphicData>
        </a:graphic>
      </p:graphicFrame>
      <p:pic>
        <p:nvPicPr>
          <p:cNvPr id="3" name="그림 2">
            <a:extLst>
              <a:ext uri="{FF2B5EF4-FFF2-40B4-BE49-F238E27FC236}">
                <a16:creationId xmlns:a16="http://schemas.microsoft.com/office/drawing/2014/main" id="{F2235EEF-BDF9-B319-D576-9A9E34B12F65}"/>
              </a:ext>
            </a:extLst>
          </p:cNvPr>
          <p:cNvPicPr>
            <a:picLocks noChangeAspect="1"/>
          </p:cNvPicPr>
          <p:nvPr/>
        </p:nvPicPr>
        <p:blipFill>
          <a:blip r:embed="rId2"/>
          <a:stretch>
            <a:fillRect/>
          </a:stretch>
        </p:blipFill>
        <p:spPr>
          <a:xfrm>
            <a:off x="969025" y="1662878"/>
            <a:ext cx="1143160" cy="6544588"/>
          </a:xfrm>
          <a:prstGeom prst="rect">
            <a:avLst/>
          </a:prstGeom>
        </p:spPr>
      </p:pic>
      <p:sp>
        <p:nvSpPr>
          <p:cNvPr id="5" name="직사각형 4">
            <a:extLst>
              <a:ext uri="{FF2B5EF4-FFF2-40B4-BE49-F238E27FC236}">
                <a16:creationId xmlns:a16="http://schemas.microsoft.com/office/drawing/2014/main" id="{275FC5BC-0976-91F4-4635-B2256C2C0578}"/>
              </a:ext>
            </a:extLst>
          </p:cNvPr>
          <p:cNvSpPr/>
          <p:nvPr/>
        </p:nvSpPr>
        <p:spPr>
          <a:xfrm>
            <a:off x="1009494" y="6210300"/>
            <a:ext cx="1012175" cy="8612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73A7FBB2-12D8-AAFF-3940-B6EE86B724A6}"/>
              </a:ext>
            </a:extLst>
          </p:cNvPr>
          <p:cNvSpPr/>
          <p:nvPr/>
        </p:nvSpPr>
        <p:spPr>
          <a:xfrm>
            <a:off x="642620" y="59623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pic>
        <p:nvPicPr>
          <p:cNvPr id="6" name="그림 5">
            <a:extLst>
              <a:ext uri="{FF2B5EF4-FFF2-40B4-BE49-F238E27FC236}">
                <a16:creationId xmlns:a16="http://schemas.microsoft.com/office/drawing/2014/main" id="{E4F129D3-37F2-954E-7C23-170E003AD1CB}"/>
              </a:ext>
            </a:extLst>
          </p:cNvPr>
          <p:cNvPicPr>
            <a:picLocks noChangeAspect="1"/>
          </p:cNvPicPr>
          <p:nvPr/>
        </p:nvPicPr>
        <p:blipFill>
          <a:blip r:embed="rId3"/>
          <a:stretch>
            <a:fillRect/>
          </a:stretch>
        </p:blipFill>
        <p:spPr>
          <a:xfrm>
            <a:off x="2278721" y="1662878"/>
            <a:ext cx="4454637" cy="768955"/>
          </a:xfrm>
          <a:prstGeom prst="rect">
            <a:avLst/>
          </a:prstGeom>
        </p:spPr>
      </p:pic>
      <p:pic>
        <p:nvPicPr>
          <p:cNvPr id="19" name="그림 18">
            <a:extLst>
              <a:ext uri="{FF2B5EF4-FFF2-40B4-BE49-F238E27FC236}">
                <a16:creationId xmlns:a16="http://schemas.microsoft.com/office/drawing/2014/main" id="{E74DCF8B-8B30-ABA6-A8AD-C4B761765E13}"/>
              </a:ext>
            </a:extLst>
          </p:cNvPr>
          <p:cNvPicPr>
            <a:picLocks noChangeAspect="1"/>
          </p:cNvPicPr>
          <p:nvPr/>
        </p:nvPicPr>
        <p:blipFill>
          <a:blip r:embed="rId4"/>
          <a:stretch>
            <a:fillRect/>
          </a:stretch>
        </p:blipFill>
        <p:spPr>
          <a:xfrm>
            <a:off x="2278721" y="2592202"/>
            <a:ext cx="10817848" cy="5836810"/>
          </a:xfrm>
          <a:prstGeom prst="rect">
            <a:avLst/>
          </a:prstGeom>
        </p:spPr>
      </p:pic>
      <p:sp>
        <p:nvSpPr>
          <p:cNvPr id="12" name="사각형: 둥근 모서리 11">
            <a:extLst>
              <a:ext uri="{FF2B5EF4-FFF2-40B4-BE49-F238E27FC236}">
                <a16:creationId xmlns:a16="http://schemas.microsoft.com/office/drawing/2014/main" id="{258195E3-23F2-7390-315B-2F2BCE667354}"/>
              </a:ext>
            </a:extLst>
          </p:cNvPr>
          <p:cNvSpPr/>
          <p:nvPr/>
        </p:nvSpPr>
        <p:spPr>
          <a:xfrm>
            <a:off x="3124200" y="409597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0" name="사각형: 둥근 모서리 29">
            <a:extLst>
              <a:ext uri="{FF2B5EF4-FFF2-40B4-BE49-F238E27FC236}">
                <a16:creationId xmlns:a16="http://schemas.microsoft.com/office/drawing/2014/main" id="{A3C32E20-A202-3833-7B5E-3F4D5F5508CE}"/>
              </a:ext>
            </a:extLst>
          </p:cNvPr>
          <p:cNvSpPr/>
          <p:nvPr/>
        </p:nvSpPr>
        <p:spPr>
          <a:xfrm>
            <a:off x="3124200" y="218393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7437645D-A0D2-3018-CAB9-FDFDBA147B20}"/>
              </a:ext>
            </a:extLst>
          </p:cNvPr>
          <p:cNvSpPr/>
          <p:nvPr/>
        </p:nvSpPr>
        <p:spPr>
          <a:xfrm>
            <a:off x="11125200" y="3009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20" name="직사각형 19">
            <a:extLst>
              <a:ext uri="{FF2B5EF4-FFF2-40B4-BE49-F238E27FC236}">
                <a16:creationId xmlns:a16="http://schemas.microsoft.com/office/drawing/2014/main" id="{7F89E5B9-CC4C-9262-9B9F-4E08EA5A1F16}"/>
              </a:ext>
            </a:extLst>
          </p:cNvPr>
          <p:cNvSpPr/>
          <p:nvPr/>
        </p:nvSpPr>
        <p:spPr>
          <a:xfrm>
            <a:off x="3669197" y="1714500"/>
            <a:ext cx="1012175" cy="61252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id="{B4A4E666-E680-2EDE-32A7-935011AD7384}"/>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8252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D433D-C48D-706D-98A9-A422C149356A}"/>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31841619-7605-0FFC-3FCF-F685F7F1BAF0}"/>
              </a:ext>
            </a:extLst>
          </p:cNvPr>
          <p:cNvSpPr txBox="1"/>
          <p:nvPr/>
        </p:nvSpPr>
        <p:spPr>
          <a:xfrm>
            <a:off x="963339" y="738672"/>
            <a:ext cx="16321362"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공지</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문의</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관리자 글쓰기</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5ABE5C9E-1D63-FE87-26A2-77C5ECDF5660}"/>
              </a:ext>
            </a:extLst>
          </p:cNvPr>
          <p:cNvGraphicFramePr>
            <a:graphicFrameLocks noGrp="1"/>
          </p:cNvGraphicFramePr>
          <p:nvPr>
            <p:extLst>
              <p:ext uri="{D42A27DB-BD31-4B8C-83A1-F6EECF244321}">
                <p14:modId xmlns:p14="http://schemas.microsoft.com/office/powerpoint/2010/main" val="1502749518"/>
              </p:ext>
            </p:extLst>
          </p:nvPr>
        </p:nvGraphicFramePr>
        <p:xfrm>
          <a:off x="13716000" y="1662878"/>
          <a:ext cx="3929380" cy="4287782"/>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관리자 글쓰기 버튼</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제목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본문 내용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등록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등록 완료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목록 버튼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목록 화면 전환</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bl>
          </a:graphicData>
        </a:graphic>
      </p:graphicFrame>
      <p:pic>
        <p:nvPicPr>
          <p:cNvPr id="15" name="그림 14">
            <a:extLst>
              <a:ext uri="{FF2B5EF4-FFF2-40B4-BE49-F238E27FC236}">
                <a16:creationId xmlns:a16="http://schemas.microsoft.com/office/drawing/2014/main" id="{3CDB14FB-EC8D-3026-A6DF-B0A7A18A2661}"/>
              </a:ext>
            </a:extLst>
          </p:cNvPr>
          <p:cNvPicPr>
            <a:picLocks noChangeAspect="1"/>
          </p:cNvPicPr>
          <p:nvPr/>
        </p:nvPicPr>
        <p:blipFill>
          <a:blip r:embed="rId2"/>
          <a:stretch>
            <a:fillRect/>
          </a:stretch>
        </p:blipFill>
        <p:spPr>
          <a:xfrm>
            <a:off x="963338" y="3325010"/>
            <a:ext cx="8232530" cy="6496246"/>
          </a:xfrm>
          <a:prstGeom prst="rect">
            <a:avLst/>
          </a:prstGeom>
        </p:spPr>
      </p:pic>
      <p:pic>
        <p:nvPicPr>
          <p:cNvPr id="17" name="그림 16">
            <a:extLst>
              <a:ext uri="{FF2B5EF4-FFF2-40B4-BE49-F238E27FC236}">
                <a16:creationId xmlns:a16="http://schemas.microsoft.com/office/drawing/2014/main" id="{5BC6A104-0805-13F8-50ED-C56B3CEBDB26}"/>
              </a:ext>
            </a:extLst>
          </p:cNvPr>
          <p:cNvPicPr>
            <a:picLocks noChangeAspect="1"/>
          </p:cNvPicPr>
          <p:nvPr/>
        </p:nvPicPr>
        <p:blipFill>
          <a:blip r:embed="rId3"/>
          <a:stretch>
            <a:fillRect/>
          </a:stretch>
        </p:blipFill>
        <p:spPr>
          <a:xfrm>
            <a:off x="7486973" y="2010822"/>
            <a:ext cx="5506218" cy="1933845"/>
          </a:xfrm>
          <a:prstGeom prst="rect">
            <a:avLst/>
          </a:prstGeom>
          <a:ln w="57150">
            <a:solidFill>
              <a:schemeClr val="bg1"/>
            </a:solidFill>
          </a:ln>
        </p:spPr>
      </p:pic>
      <p:pic>
        <p:nvPicPr>
          <p:cNvPr id="7" name="그림 6">
            <a:extLst>
              <a:ext uri="{FF2B5EF4-FFF2-40B4-BE49-F238E27FC236}">
                <a16:creationId xmlns:a16="http://schemas.microsoft.com/office/drawing/2014/main" id="{4BA80353-6BDD-EAAE-0B12-64286FB79EA2}"/>
              </a:ext>
            </a:extLst>
          </p:cNvPr>
          <p:cNvPicPr>
            <a:picLocks noChangeAspect="1"/>
          </p:cNvPicPr>
          <p:nvPr/>
        </p:nvPicPr>
        <p:blipFill>
          <a:blip r:embed="rId4"/>
          <a:stretch>
            <a:fillRect/>
          </a:stretch>
        </p:blipFill>
        <p:spPr>
          <a:xfrm>
            <a:off x="969025" y="1678028"/>
            <a:ext cx="5811061" cy="1476581"/>
          </a:xfrm>
          <a:prstGeom prst="rect">
            <a:avLst/>
          </a:prstGeom>
        </p:spPr>
      </p:pic>
      <p:sp>
        <p:nvSpPr>
          <p:cNvPr id="9" name="사각형: 둥근 모서리 8">
            <a:extLst>
              <a:ext uri="{FF2B5EF4-FFF2-40B4-BE49-F238E27FC236}">
                <a16:creationId xmlns:a16="http://schemas.microsoft.com/office/drawing/2014/main" id="{9C48C87E-4340-22A5-488B-962DE8220B0C}"/>
              </a:ext>
            </a:extLst>
          </p:cNvPr>
          <p:cNvSpPr/>
          <p:nvPr/>
        </p:nvSpPr>
        <p:spPr>
          <a:xfrm>
            <a:off x="4954329" y="216841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0B2654A8-044F-38CD-E135-1F11A9BEC1BD}"/>
              </a:ext>
            </a:extLst>
          </p:cNvPr>
          <p:cNvSpPr/>
          <p:nvPr/>
        </p:nvSpPr>
        <p:spPr>
          <a:xfrm>
            <a:off x="1676400" y="48955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3" name="사각형: 둥근 모서리 32">
            <a:extLst>
              <a:ext uri="{FF2B5EF4-FFF2-40B4-BE49-F238E27FC236}">
                <a16:creationId xmlns:a16="http://schemas.microsoft.com/office/drawing/2014/main" id="{AF364E86-F6F0-E42D-CC9F-B533DC2E8D5A}"/>
              </a:ext>
            </a:extLst>
          </p:cNvPr>
          <p:cNvSpPr/>
          <p:nvPr/>
        </p:nvSpPr>
        <p:spPr>
          <a:xfrm>
            <a:off x="8415670" y="176292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4" name="사각형: 둥근 모서리 33">
            <a:extLst>
              <a:ext uri="{FF2B5EF4-FFF2-40B4-BE49-F238E27FC236}">
                <a16:creationId xmlns:a16="http://schemas.microsoft.com/office/drawing/2014/main" id="{BC9953F6-C58B-24FB-6DA3-808D87C3CD0B}"/>
              </a:ext>
            </a:extLst>
          </p:cNvPr>
          <p:cNvSpPr/>
          <p:nvPr/>
        </p:nvSpPr>
        <p:spPr>
          <a:xfrm>
            <a:off x="8739989" y="87624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30" name="사각형: 둥근 모서리 29">
            <a:extLst>
              <a:ext uri="{FF2B5EF4-FFF2-40B4-BE49-F238E27FC236}">
                <a16:creationId xmlns:a16="http://schemas.microsoft.com/office/drawing/2014/main" id="{6F8079C5-04FA-3E96-A4CE-70BE1A77F18B}"/>
              </a:ext>
            </a:extLst>
          </p:cNvPr>
          <p:cNvSpPr/>
          <p:nvPr/>
        </p:nvSpPr>
        <p:spPr>
          <a:xfrm>
            <a:off x="1828800" y="369676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EEED9F52-A504-6E6F-75FD-8DBD36C0F878}"/>
              </a:ext>
            </a:extLst>
          </p:cNvPr>
          <p:cNvSpPr/>
          <p:nvPr/>
        </p:nvSpPr>
        <p:spPr>
          <a:xfrm>
            <a:off x="6998643" y="88011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cxnSp>
        <p:nvCxnSpPr>
          <p:cNvPr id="10" name="직선 연결선 9">
            <a:extLst>
              <a:ext uri="{FF2B5EF4-FFF2-40B4-BE49-F238E27FC236}">
                <a16:creationId xmlns:a16="http://schemas.microsoft.com/office/drawing/2014/main" id="{0936C377-F544-1A62-24A2-8350943A425E}"/>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3864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A402D-61E0-28A0-8310-178B758C19C5}"/>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477180EF-27F9-17BB-7A49-69A916323AA1}"/>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공지</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문의</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관리자 글 수정</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165F5F68-77D5-99AC-CEF4-3786E38FDB96}"/>
              </a:ext>
            </a:extLst>
          </p:cNvPr>
          <p:cNvGraphicFramePr>
            <a:graphicFrameLocks noGrp="1"/>
          </p:cNvGraphicFramePr>
          <p:nvPr>
            <p:extLst>
              <p:ext uri="{D42A27DB-BD31-4B8C-83A1-F6EECF244321}">
                <p14:modId xmlns:p14="http://schemas.microsoft.com/office/powerpoint/2010/main" val="1010550041"/>
              </p:ext>
            </p:extLst>
          </p:nvPr>
        </p:nvGraphicFramePr>
        <p:xfrm>
          <a:off x="13716000" y="1662878"/>
          <a:ext cx="3929380" cy="416658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목록에서 글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공지사항 수정 페이지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제목</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본문 수정 후 수정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수정 완료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수정 전 목록 제목</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수정 후 목록 제목</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bl>
          </a:graphicData>
        </a:graphic>
      </p:graphicFrame>
      <p:pic>
        <p:nvPicPr>
          <p:cNvPr id="6" name="그림 5">
            <a:extLst>
              <a:ext uri="{FF2B5EF4-FFF2-40B4-BE49-F238E27FC236}">
                <a16:creationId xmlns:a16="http://schemas.microsoft.com/office/drawing/2014/main" id="{946D0738-BD8F-DFC1-9E9B-06B2E3EC5DBA}"/>
              </a:ext>
            </a:extLst>
          </p:cNvPr>
          <p:cNvPicPr>
            <a:picLocks noChangeAspect="1"/>
          </p:cNvPicPr>
          <p:nvPr/>
        </p:nvPicPr>
        <p:blipFill>
          <a:blip r:embed="rId2"/>
          <a:stretch>
            <a:fillRect/>
          </a:stretch>
        </p:blipFill>
        <p:spPr>
          <a:xfrm>
            <a:off x="969025" y="1901723"/>
            <a:ext cx="6384885" cy="5157022"/>
          </a:xfrm>
          <a:prstGeom prst="rect">
            <a:avLst/>
          </a:prstGeom>
        </p:spPr>
      </p:pic>
      <p:pic>
        <p:nvPicPr>
          <p:cNvPr id="11" name="그림 10">
            <a:extLst>
              <a:ext uri="{FF2B5EF4-FFF2-40B4-BE49-F238E27FC236}">
                <a16:creationId xmlns:a16="http://schemas.microsoft.com/office/drawing/2014/main" id="{0608C20A-A985-98D0-112F-1FEF794F40B5}"/>
              </a:ext>
            </a:extLst>
          </p:cNvPr>
          <p:cNvPicPr>
            <a:picLocks noChangeAspect="1"/>
          </p:cNvPicPr>
          <p:nvPr/>
        </p:nvPicPr>
        <p:blipFill>
          <a:blip r:embed="rId3"/>
          <a:stretch>
            <a:fillRect/>
          </a:stretch>
        </p:blipFill>
        <p:spPr>
          <a:xfrm>
            <a:off x="1938969" y="7211153"/>
            <a:ext cx="5449060" cy="1971950"/>
          </a:xfrm>
          <a:prstGeom prst="rect">
            <a:avLst/>
          </a:prstGeom>
        </p:spPr>
      </p:pic>
      <p:pic>
        <p:nvPicPr>
          <p:cNvPr id="14" name="그림 13">
            <a:extLst>
              <a:ext uri="{FF2B5EF4-FFF2-40B4-BE49-F238E27FC236}">
                <a16:creationId xmlns:a16="http://schemas.microsoft.com/office/drawing/2014/main" id="{6EA4B749-B19A-F70D-7BD3-A8531AAC8AD5}"/>
              </a:ext>
            </a:extLst>
          </p:cNvPr>
          <p:cNvPicPr>
            <a:picLocks noChangeAspect="1"/>
          </p:cNvPicPr>
          <p:nvPr/>
        </p:nvPicPr>
        <p:blipFill>
          <a:blip r:embed="rId4"/>
          <a:srcRect r="4851"/>
          <a:stretch>
            <a:fillRect/>
          </a:stretch>
        </p:blipFill>
        <p:spPr>
          <a:xfrm>
            <a:off x="7388029" y="5831829"/>
            <a:ext cx="6023171" cy="988071"/>
          </a:xfrm>
          <a:prstGeom prst="rect">
            <a:avLst/>
          </a:prstGeom>
        </p:spPr>
      </p:pic>
      <p:pic>
        <p:nvPicPr>
          <p:cNvPr id="23" name="그림 22">
            <a:extLst>
              <a:ext uri="{FF2B5EF4-FFF2-40B4-BE49-F238E27FC236}">
                <a16:creationId xmlns:a16="http://schemas.microsoft.com/office/drawing/2014/main" id="{13903C40-99A8-8EF0-9286-6BC2B8EC946A}"/>
              </a:ext>
            </a:extLst>
          </p:cNvPr>
          <p:cNvPicPr>
            <a:picLocks noChangeAspect="1"/>
          </p:cNvPicPr>
          <p:nvPr/>
        </p:nvPicPr>
        <p:blipFill>
          <a:blip r:embed="rId5"/>
          <a:srcRect r="5696" b="45434"/>
          <a:stretch>
            <a:fillRect/>
          </a:stretch>
        </p:blipFill>
        <p:spPr>
          <a:xfrm>
            <a:off x="7388029" y="2574179"/>
            <a:ext cx="6023171" cy="1880422"/>
          </a:xfrm>
          <a:prstGeom prst="rect">
            <a:avLst/>
          </a:prstGeom>
        </p:spPr>
      </p:pic>
      <p:cxnSp>
        <p:nvCxnSpPr>
          <p:cNvPr id="25" name="직선 화살표 연결선 24">
            <a:extLst>
              <a:ext uri="{FF2B5EF4-FFF2-40B4-BE49-F238E27FC236}">
                <a16:creationId xmlns:a16="http://schemas.microsoft.com/office/drawing/2014/main" id="{B296E516-3A65-1E97-2309-B42FF8D7992C}"/>
              </a:ext>
            </a:extLst>
          </p:cNvPr>
          <p:cNvCxnSpPr/>
          <p:nvPr/>
        </p:nvCxnSpPr>
        <p:spPr>
          <a:xfrm>
            <a:off x="10399614" y="4700191"/>
            <a:ext cx="0" cy="8866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BBF913CD-198B-4B54-3AE5-DDD9A7BF9FDB}"/>
              </a:ext>
            </a:extLst>
          </p:cNvPr>
          <p:cNvSpPr/>
          <p:nvPr/>
        </p:nvSpPr>
        <p:spPr>
          <a:xfrm>
            <a:off x="2743200" y="179300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3D6B0727-002F-7BF3-6B99-BE7D01208A4A}"/>
              </a:ext>
            </a:extLst>
          </p:cNvPr>
          <p:cNvSpPr/>
          <p:nvPr/>
        </p:nvSpPr>
        <p:spPr>
          <a:xfrm>
            <a:off x="1513991" y="731075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3" name="사각형: 둥근 모서리 32">
            <a:extLst>
              <a:ext uri="{FF2B5EF4-FFF2-40B4-BE49-F238E27FC236}">
                <a16:creationId xmlns:a16="http://schemas.microsoft.com/office/drawing/2014/main" id="{7E39F84C-A0B1-EA32-B904-E7A9B87AA2CB}"/>
              </a:ext>
            </a:extLst>
          </p:cNvPr>
          <p:cNvSpPr/>
          <p:nvPr/>
        </p:nvSpPr>
        <p:spPr>
          <a:xfrm>
            <a:off x="7595403" y="620921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0" name="사각형: 둥근 모서리 29">
            <a:extLst>
              <a:ext uri="{FF2B5EF4-FFF2-40B4-BE49-F238E27FC236}">
                <a16:creationId xmlns:a16="http://schemas.microsoft.com/office/drawing/2014/main" id="{B726193C-2A2C-A7BE-A3B3-5959A2CFA12E}"/>
              </a:ext>
            </a:extLst>
          </p:cNvPr>
          <p:cNvSpPr/>
          <p:nvPr/>
        </p:nvSpPr>
        <p:spPr>
          <a:xfrm>
            <a:off x="4782816" y="620921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48F23649-5880-EA4D-C23C-E80376C81CCC}"/>
              </a:ext>
            </a:extLst>
          </p:cNvPr>
          <p:cNvSpPr/>
          <p:nvPr/>
        </p:nvSpPr>
        <p:spPr>
          <a:xfrm>
            <a:off x="7724838" y="303610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cxnSp>
        <p:nvCxnSpPr>
          <p:cNvPr id="26" name="직선 연결선 25">
            <a:extLst>
              <a:ext uri="{FF2B5EF4-FFF2-40B4-BE49-F238E27FC236}">
                <a16:creationId xmlns:a16="http://schemas.microsoft.com/office/drawing/2014/main" id="{E2B5A2EA-290A-CFB7-DD9E-9DE85E675B57}"/>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354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sp>
        <p:nvSpPr>
          <p:cNvPr id="3" name="TextBox 3"/>
          <p:cNvSpPr txBox="1"/>
          <p:nvPr/>
        </p:nvSpPr>
        <p:spPr>
          <a:xfrm>
            <a:off x="939800" y="762000"/>
            <a:ext cx="4406900" cy="1104900"/>
          </a:xfrm>
          <a:prstGeom prst="rect">
            <a:avLst/>
          </a:prstGeom>
        </p:spPr>
        <p:txBody>
          <a:bodyPr lIns="0" tIns="0" rIns="0" bIns="0" rtlCol="0" anchor="ctr"/>
          <a:lstStyle/>
          <a:p>
            <a:pPr lvl="0" algn="l">
              <a:lnSpc>
                <a:spcPct val="99600"/>
              </a:lnSpc>
            </a:pPr>
            <a:r>
              <a:rPr lang="ko-KR" sz="6000" b="0" i="0" u="none" strike="noStrike" dirty="0">
                <a:solidFill>
                  <a:srgbClr val="2D2D2D"/>
                </a:solidFill>
                <a:ea typeface="Pretendard ExtraBold"/>
              </a:rPr>
              <a:t>사용</a:t>
            </a:r>
            <a:r>
              <a:rPr lang="en-US" sz="6000" b="0" i="0" u="none" strike="noStrike" dirty="0">
                <a:solidFill>
                  <a:srgbClr val="2D2D2D"/>
                </a:solidFill>
                <a:latin typeface="Pretendard ExtraBold"/>
              </a:rPr>
              <a:t> </a:t>
            </a:r>
            <a:r>
              <a:rPr lang="ko-KR" sz="6000" b="0" i="0" u="none" strike="noStrike" dirty="0">
                <a:solidFill>
                  <a:srgbClr val="2D2D2D"/>
                </a:solidFill>
                <a:ea typeface="Pretendard ExtraBold"/>
              </a:rPr>
              <a:t>기술</a:t>
            </a:r>
            <a:r>
              <a:rPr lang="en-US" sz="6000" b="0" i="0" u="none" strike="noStrike" dirty="0">
                <a:solidFill>
                  <a:srgbClr val="2D2D2D"/>
                </a:solidFill>
                <a:latin typeface="Pretendard ExtraBold"/>
              </a:rPr>
              <a:t> </a:t>
            </a:r>
            <a:r>
              <a:rPr lang="ko-KR" sz="6000" b="0" i="0" u="none" strike="noStrike" dirty="0">
                <a:solidFill>
                  <a:srgbClr val="2D2D2D"/>
                </a:solidFill>
                <a:ea typeface="Pretendard ExtraBold"/>
              </a:rPr>
              <a:t>스택</a:t>
            </a:r>
          </a:p>
        </p:txBody>
      </p:sp>
      <p:pic>
        <p:nvPicPr>
          <p:cNvPr id="4" name="Picture 4"/>
          <p:cNvPicPr>
            <a:picLocks noChangeAspect="1"/>
          </p:cNvPicPr>
          <p:nvPr/>
        </p:nvPicPr>
        <p:blipFill>
          <a:blip r:embed="rId3"/>
          <a:stretch>
            <a:fillRect/>
          </a:stretch>
        </p:blipFill>
        <p:spPr>
          <a:xfrm>
            <a:off x="8140698" y="1894984"/>
            <a:ext cx="9461501" cy="1166246"/>
          </a:xfrm>
          <a:prstGeom prst="rect">
            <a:avLst/>
          </a:prstGeom>
          <a:effectLst/>
        </p:spPr>
      </p:pic>
      <p:pic>
        <p:nvPicPr>
          <p:cNvPr id="5" name="Picture 5"/>
          <p:cNvPicPr>
            <a:picLocks noChangeAspect="1"/>
          </p:cNvPicPr>
          <p:nvPr/>
        </p:nvPicPr>
        <p:blipFill>
          <a:blip r:embed="rId4"/>
          <a:stretch>
            <a:fillRect/>
          </a:stretch>
        </p:blipFill>
        <p:spPr>
          <a:xfrm>
            <a:off x="7696199" y="3269149"/>
            <a:ext cx="9906000" cy="1173167"/>
          </a:xfrm>
          <a:prstGeom prst="rect">
            <a:avLst/>
          </a:prstGeom>
          <a:effectLst/>
        </p:spPr>
      </p:pic>
      <p:pic>
        <p:nvPicPr>
          <p:cNvPr id="10" name="Picture 10"/>
          <p:cNvPicPr>
            <a:picLocks noChangeAspect="1"/>
          </p:cNvPicPr>
          <p:nvPr/>
        </p:nvPicPr>
        <p:blipFill>
          <a:blip r:embed="rId5"/>
          <a:stretch>
            <a:fillRect/>
          </a:stretch>
        </p:blipFill>
        <p:spPr>
          <a:xfrm>
            <a:off x="9613899" y="2109757"/>
            <a:ext cx="2923518" cy="749620"/>
          </a:xfrm>
          <a:prstGeom prst="rect">
            <a:avLst/>
          </a:prstGeom>
        </p:spPr>
      </p:pic>
      <p:pic>
        <p:nvPicPr>
          <p:cNvPr id="11" name="Picture 11"/>
          <p:cNvPicPr>
            <a:picLocks noChangeAspect="1"/>
          </p:cNvPicPr>
          <p:nvPr/>
        </p:nvPicPr>
        <p:blipFill>
          <a:blip r:embed="rId6"/>
          <a:stretch>
            <a:fillRect/>
          </a:stretch>
        </p:blipFill>
        <p:spPr>
          <a:xfrm>
            <a:off x="9471067" y="3346318"/>
            <a:ext cx="876124" cy="1005920"/>
          </a:xfrm>
          <a:prstGeom prst="rect">
            <a:avLst/>
          </a:prstGeom>
        </p:spPr>
      </p:pic>
      <p:pic>
        <p:nvPicPr>
          <p:cNvPr id="12" name="Picture 12"/>
          <p:cNvPicPr>
            <a:picLocks noChangeAspect="1"/>
          </p:cNvPicPr>
          <p:nvPr/>
        </p:nvPicPr>
        <p:blipFill>
          <a:blip r:embed="rId7"/>
          <a:stretch>
            <a:fillRect/>
          </a:stretch>
        </p:blipFill>
        <p:spPr>
          <a:xfrm>
            <a:off x="13973861" y="3515958"/>
            <a:ext cx="2580292" cy="676610"/>
          </a:xfrm>
          <a:prstGeom prst="rect">
            <a:avLst/>
          </a:prstGeom>
        </p:spPr>
      </p:pic>
      <p:grpSp>
        <p:nvGrpSpPr>
          <p:cNvPr id="13" name="Group 13"/>
          <p:cNvGrpSpPr/>
          <p:nvPr/>
        </p:nvGrpSpPr>
        <p:grpSpPr>
          <a:xfrm>
            <a:off x="2147483647" y="2147483647"/>
            <a:ext cx="2147483647" cy="2147483647"/>
            <a:chOff x="0" y="0"/>
            <a:chExt cx="0" cy="0"/>
          </a:xfrm>
        </p:grpSpPr>
      </p:grpSp>
      <p:pic>
        <p:nvPicPr>
          <p:cNvPr id="14" name="Picture 14"/>
          <p:cNvPicPr>
            <a:picLocks noChangeAspect="1"/>
          </p:cNvPicPr>
          <p:nvPr/>
        </p:nvPicPr>
        <p:blipFill>
          <a:blip r:embed="rId8"/>
          <a:stretch>
            <a:fillRect/>
          </a:stretch>
        </p:blipFill>
        <p:spPr>
          <a:xfrm>
            <a:off x="12781802" y="2084699"/>
            <a:ext cx="935408" cy="817251"/>
          </a:xfrm>
          <a:prstGeom prst="rect">
            <a:avLst/>
          </a:prstGeom>
        </p:spPr>
      </p:pic>
      <p:sp>
        <p:nvSpPr>
          <p:cNvPr id="15" name="TextBox 15"/>
          <p:cNvSpPr txBox="1"/>
          <p:nvPr/>
        </p:nvSpPr>
        <p:spPr>
          <a:xfrm>
            <a:off x="13793512" y="2310191"/>
            <a:ext cx="1477606" cy="441735"/>
          </a:xfrm>
          <a:prstGeom prst="rect">
            <a:avLst/>
          </a:prstGeom>
        </p:spPr>
        <p:txBody>
          <a:bodyPr lIns="0" tIns="0" rIns="0" bIns="0" rtlCol="0" anchor="t"/>
          <a:lstStyle/>
          <a:p>
            <a:pPr lvl="0" algn="l">
              <a:lnSpc>
                <a:spcPct val="99600"/>
              </a:lnSpc>
            </a:pPr>
            <a:r>
              <a:rPr lang="en-US" sz="2800" b="0" i="0" u="none" strike="noStrike" dirty="0">
                <a:solidFill>
                  <a:srgbClr val="0878B9"/>
                </a:solidFill>
                <a:latin typeface="Pretendard Medium"/>
              </a:rPr>
              <a:t>VS code</a:t>
            </a:r>
          </a:p>
        </p:txBody>
      </p:sp>
      <p:pic>
        <p:nvPicPr>
          <p:cNvPr id="16" name="Picture 16"/>
          <p:cNvPicPr>
            <a:picLocks noChangeAspect="1"/>
          </p:cNvPicPr>
          <p:nvPr/>
        </p:nvPicPr>
        <p:blipFill>
          <a:blip r:embed="rId3"/>
          <a:stretch>
            <a:fillRect/>
          </a:stretch>
        </p:blipFill>
        <p:spPr>
          <a:xfrm>
            <a:off x="8140698" y="4667250"/>
            <a:ext cx="9461501" cy="1169500"/>
          </a:xfrm>
          <a:prstGeom prst="rect">
            <a:avLst/>
          </a:prstGeom>
          <a:effectLst/>
        </p:spPr>
      </p:pic>
      <p:pic>
        <p:nvPicPr>
          <p:cNvPr id="19" name="Picture 19"/>
          <p:cNvPicPr>
            <a:picLocks noChangeAspect="1"/>
          </p:cNvPicPr>
          <p:nvPr/>
        </p:nvPicPr>
        <p:blipFill>
          <a:blip r:embed="rId9"/>
          <a:stretch>
            <a:fillRect/>
          </a:stretch>
        </p:blipFill>
        <p:spPr>
          <a:xfrm>
            <a:off x="9504472" y="4733239"/>
            <a:ext cx="2073232" cy="1013057"/>
          </a:xfrm>
          <a:prstGeom prst="rect">
            <a:avLst/>
          </a:prstGeom>
        </p:spPr>
      </p:pic>
      <p:pic>
        <p:nvPicPr>
          <p:cNvPr id="20" name="Picture 20"/>
          <p:cNvPicPr>
            <a:picLocks noChangeAspect="1"/>
          </p:cNvPicPr>
          <p:nvPr/>
        </p:nvPicPr>
        <p:blipFill>
          <a:blip r:embed="rId10"/>
          <a:stretch>
            <a:fillRect/>
          </a:stretch>
        </p:blipFill>
        <p:spPr>
          <a:xfrm>
            <a:off x="11948443" y="4749953"/>
            <a:ext cx="1119695" cy="1013057"/>
          </a:xfrm>
          <a:prstGeom prst="rect">
            <a:avLst/>
          </a:prstGeom>
        </p:spPr>
      </p:pic>
      <p:pic>
        <p:nvPicPr>
          <p:cNvPr id="21" name="Picture 21"/>
          <p:cNvPicPr>
            <a:picLocks noChangeAspect="1"/>
          </p:cNvPicPr>
          <p:nvPr/>
        </p:nvPicPr>
        <p:blipFill>
          <a:blip r:embed="rId11"/>
          <a:stretch>
            <a:fillRect/>
          </a:stretch>
        </p:blipFill>
        <p:spPr>
          <a:xfrm>
            <a:off x="13280443" y="4734857"/>
            <a:ext cx="1163155" cy="1011439"/>
          </a:xfrm>
          <a:prstGeom prst="rect">
            <a:avLst/>
          </a:prstGeom>
        </p:spPr>
      </p:pic>
      <p:pic>
        <p:nvPicPr>
          <p:cNvPr id="22" name="Picture 22"/>
          <p:cNvPicPr>
            <a:picLocks noChangeAspect="1"/>
          </p:cNvPicPr>
          <p:nvPr/>
        </p:nvPicPr>
        <p:blipFill>
          <a:blip r:embed="rId4"/>
          <a:stretch>
            <a:fillRect/>
          </a:stretch>
        </p:blipFill>
        <p:spPr>
          <a:xfrm>
            <a:off x="7518488" y="6014403"/>
            <a:ext cx="10083711" cy="1166413"/>
          </a:xfrm>
          <a:prstGeom prst="rect">
            <a:avLst/>
          </a:prstGeom>
          <a:effectLst/>
        </p:spPr>
      </p:pic>
      <p:pic>
        <p:nvPicPr>
          <p:cNvPr id="25" name="Picture 25"/>
          <p:cNvPicPr>
            <a:picLocks noChangeAspect="1"/>
          </p:cNvPicPr>
          <p:nvPr/>
        </p:nvPicPr>
        <p:blipFill>
          <a:blip r:embed="rId3"/>
          <a:stretch>
            <a:fillRect/>
          </a:stretch>
        </p:blipFill>
        <p:spPr>
          <a:xfrm>
            <a:off x="7955744" y="7366218"/>
            <a:ext cx="9646456" cy="1171554"/>
          </a:xfrm>
          <a:prstGeom prst="rect">
            <a:avLst/>
          </a:prstGeom>
          <a:effectLst/>
        </p:spPr>
      </p:pic>
      <p:pic>
        <p:nvPicPr>
          <p:cNvPr id="27" name="Picture 27"/>
          <p:cNvPicPr>
            <a:picLocks noChangeAspect="1"/>
          </p:cNvPicPr>
          <p:nvPr/>
        </p:nvPicPr>
        <p:blipFill>
          <a:blip r:embed="rId4"/>
          <a:stretch>
            <a:fillRect/>
          </a:stretch>
        </p:blipFill>
        <p:spPr>
          <a:xfrm>
            <a:off x="7696199" y="8750300"/>
            <a:ext cx="9906000" cy="1168400"/>
          </a:xfrm>
          <a:prstGeom prst="rect">
            <a:avLst/>
          </a:prstGeom>
          <a:effectLst/>
        </p:spPr>
      </p:pic>
      <p:pic>
        <p:nvPicPr>
          <p:cNvPr id="28" name="Picture 28"/>
          <p:cNvPicPr>
            <a:picLocks noChangeAspect="1"/>
          </p:cNvPicPr>
          <p:nvPr/>
        </p:nvPicPr>
        <p:blipFill>
          <a:blip r:embed="rId12"/>
          <a:stretch>
            <a:fillRect/>
          </a:stretch>
        </p:blipFill>
        <p:spPr>
          <a:xfrm>
            <a:off x="5714998" y="8737600"/>
            <a:ext cx="3362371" cy="1181100"/>
          </a:xfrm>
          <a:prstGeom prst="rect">
            <a:avLst/>
          </a:prstGeom>
          <a:effectLst/>
        </p:spPr>
      </p:pic>
      <p:sp>
        <p:nvSpPr>
          <p:cNvPr id="29" name="TextBox 29"/>
          <p:cNvSpPr txBox="1"/>
          <p:nvPr/>
        </p:nvSpPr>
        <p:spPr>
          <a:xfrm>
            <a:off x="5714213" y="8788400"/>
            <a:ext cx="3355130" cy="1028700"/>
          </a:xfrm>
          <a:prstGeom prst="rect">
            <a:avLst/>
          </a:prstGeom>
          <a:effectLst/>
        </p:spPr>
        <p:txBody>
          <a:bodyPr lIns="0" tIns="0" rIns="0" bIns="0" rtlCol="0" anchor="ctr"/>
          <a:lstStyle/>
          <a:p>
            <a:pPr lvl="0" algn="ctr">
              <a:lnSpc>
                <a:spcPct val="99600"/>
              </a:lnSpc>
            </a:pPr>
            <a:r>
              <a:rPr lang="en-US" sz="2000" b="0" i="0" u="none" strike="noStrike" dirty="0">
                <a:solidFill>
                  <a:srgbClr val="FFFFFF"/>
                </a:solidFill>
                <a:latin typeface="Pretendard Bold"/>
              </a:rPr>
              <a:t>Collaboration &amp; </a:t>
            </a:r>
          </a:p>
          <a:p>
            <a:pPr lvl="0" algn="ctr">
              <a:lnSpc>
                <a:spcPct val="99600"/>
              </a:lnSpc>
            </a:pPr>
            <a:r>
              <a:rPr lang="en-US" sz="2000" b="0" i="0" u="none" strike="noStrike" dirty="0">
                <a:solidFill>
                  <a:srgbClr val="FFFFFF"/>
                </a:solidFill>
                <a:latin typeface="Pretendard Bold"/>
              </a:rPr>
              <a:t>Version Control Tools</a:t>
            </a:r>
          </a:p>
          <a:p>
            <a:pPr lvl="0" algn="ctr">
              <a:lnSpc>
                <a:spcPct val="99600"/>
              </a:lnSpc>
            </a:pPr>
            <a:r>
              <a:rPr lang="en-US" sz="2000" b="0" i="0" u="none" strike="noStrike" dirty="0">
                <a:solidFill>
                  <a:srgbClr val="FFFFFF"/>
                </a:solidFill>
                <a:latin typeface="Pretendard Bold"/>
              </a:rPr>
              <a:t>(</a:t>
            </a:r>
            <a:r>
              <a:rPr lang="ko-KR" sz="2000" b="0" i="0" u="none" strike="noStrike" dirty="0">
                <a:solidFill>
                  <a:srgbClr val="FFFFFF"/>
                </a:solidFill>
                <a:ea typeface="Pretendard Bold"/>
              </a:rPr>
              <a:t>협업</a:t>
            </a:r>
            <a:r>
              <a:rPr lang="en-US" sz="2000" b="0" i="0" u="none" strike="noStrike" dirty="0">
                <a:solidFill>
                  <a:srgbClr val="FFFFFF"/>
                </a:solidFill>
                <a:latin typeface="Pretendard Bold"/>
              </a:rPr>
              <a:t> </a:t>
            </a:r>
            <a:r>
              <a:rPr lang="ko-KR" sz="2000" b="0" i="0" u="none" strike="noStrike" dirty="0">
                <a:solidFill>
                  <a:srgbClr val="FFFFFF"/>
                </a:solidFill>
                <a:ea typeface="Pretendard Bold"/>
              </a:rPr>
              <a:t>및</a:t>
            </a:r>
            <a:r>
              <a:rPr lang="en-US" sz="2000" b="0" i="0" u="none" strike="noStrike" dirty="0">
                <a:solidFill>
                  <a:srgbClr val="FFFFFF"/>
                </a:solidFill>
                <a:latin typeface="Pretendard Bold"/>
              </a:rPr>
              <a:t> </a:t>
            </a:r>
            <a:r>
              <a:rPr lang="ko-KR" sz="2000" b="0" i="0" u="none" strike="noStrike" dirty="0">
                <a:solidFill>
                  <a:srgbClr val="FFFFFF"/>
                </a:solidFill>
                <a:ea typeface="Pretendard Bold"/>
              </a:rPr>
              <a:t>버전관리</a:t>
            </a:r>
            <a:r>
              <a:rPr lang="en-US" sz="2000" b="0" i="0" u="none" strike="noStrike" dirty="0">
                <a:solidFill>
                  <a:srgbClr val="FFFFFF"/>
                </a:solidFill>
                <a:latin typeface="Pretendard Bold"/>
              </a:rPr>
              <a:t> </a:t>
            </a:r>
            <a:r>
              <a:rPr lang="ko-KR" sz="2000" b="0" i="0" u="none" strike="noStrike" dirty="0">
                <a:solidFill>
                  <a:srgbClr val="FFFFFF"/>
                </a:solidFill>
                <a:ea typeface="Pretendard Bold"/>
              </a:rPr>
              <a:t>도구</a:t>
            </a:r>
            <a:r>
              <a:rPr lang="en-US" sz="2000" b="0" i="0" u="none" strike="noStrike" dirty="0">
                <a:solidFill>
                  <a:srgbClr val="FFFFFF"/>
                </a:solidFill>
                <a:latin typeface="Pretendard Bold"/>
              </a:rPr>
              <a:t>)</a:t>
            </a:r>
          </a:p>
        </p:txBody>
      </p:sp>
      <p:pic>
        <p:nvPicPr>
          <p:cNvPr id="30" name="Picture 30"/>
          <p:cNvPicPr>
            <a:picLocks noChangeAspect="1"/>
          </p:cNvPicPr>
          <p:nvPr/>
        </p:nvPicPr>
        <p:blipFill>
          <a:blip r:embed="rId13"/>
          <a:srcRect t="12619" r="3061" b="14701"/>
          <a:stretch>
            <a:fillRect/>
          </a:stretch>
        </p:blipFill>
        <p:spPr>
          <a:xfrm>
            <a:off x="9406942" y="6144428"/>
            <a:ext cx="2571750" cy="968018"/>
          </a:xfrm>
          <a:prstGeom prst="rect">
            <a:avLst/>
          </a:prstGeom>
        </p:spPr>
      </p:pic>
      <p:grpSp>
        <p:nvGrpSpPr>
          <p:cNvPr id="31" name="Group 31"/>
          <p:cNvGrpSpPr/>
          <p:nvPr/>
        </p:nvGrpSpPr>
        <p:grpSpPr>
          <a:xfrm>
            <a:off x="2147483647" y="2147483647"/>
            <a:ext cx="2147483647" cy="2147483647"/>
            <a:chOff x="0" y="0"/>
            <a:chExt cx="0" cy="0"/>
          </a:xfrm>
        </p:grpSpPr>
      </p:grpSp>
      <p:pic>
        <p:nvPicPr>
          <p:cNvPr id="32" name="Picture 32"/>
          <p:cNvPicPr>
            <a:picLocks noChangeAspect="1"/>
          </p:cNvPicPr>
          <p:nvPr/>
        </p:nvPicPr>
        <p:blipFill>
          <a:blip r:embed="rId14"/>
          <a:stretch>
            <a:fillRect/>
          </a:stretch>
        </p:blipFill>
        <p:spPr>
          <a:xfrm>
            <a:off x="9503105" y="7493447"/>
            <a:ext cx="1828800" cy="800100"/>
          </a:xfrm>
          <a:prstGeom prst="rect">
            <a:avLst/>
          </a:prstGeom>
        </p:spPr>
      </p:pic>
      <p:sp>
        <p:nvSpPr>
          <p:cNvPr id="33" name="TextBox 33"/>
          <p:cNvSpPr txBox="1"/>
          <p:nvPr/>
        </p:nvSpPr>
        <p:spPr>
          <a:xfrm>
            <a:off x="11393663" y="7781408"/>
            <a:ext cx="1623275" cy="355600"/>
          </a:xfrm>
          <a:prstGeom prst="rect">
            <a:avLst/>
          </a:prstGeom>
        </p:spPr>
        <p:txBody>
          <a:bodyPr lIns="0" tIns="0" rIns="0" bIns="0" rtlCol="0" anchor="t"/>
          <a:lstStyle/>
          <a:p>
            <a:pPr lvl="0" algn="l">
              <a:lnSpc>
                <a:spcPct val="99600"/>
              </a:lnSpc>
            </a:pPr>
            <a:r>
              <a:rPr lang="en-US" sz="2400" b="0" i="0" u="none" strike="noStrike" dirty="0">
                <a:solidFill>
                  <a:srgbClr val="000000"/>
                </a:solidFill>
                <a:latin typeface="Pretendard Bold"/>
              </a:rPr>
              <a:t>Maps API</a:t>
            </a:r>
          </a:p>
        </p:txBody>
      </p:sp>
      <p:pic>
        <p:nvPicPr>
          <p:cNvPr id="34" name="Picture 34"/>
          <p:cNvPicPr>
            <a:picLocks noChangeAspect="1"/>
          </p:cNvPicPr>
          <p:nvPr/>
        </p:nvPicPr>
        <p:blipFill>
          <a:blip r:embed="rId15"/>
          <a:srcRect t="9783" b="14130"/>
          <a:stretch>
            <a:fillRect/>
          </a:stretch>
        </p:blipFill>
        <p:spPr>
          <a:xfrm>
            <a:off x="9442897" y="8858250"/>
            <a:ext cx="2336800" cy="889000"/>
          </a:xfrm>
          <a:prstGeom prst="rect">
            <a:avLst/>
          </a:prstGeom>
        </p:spPr>
      </p:pic>
      <p:pic>
        <p:nvPicPr>
          <p:cNvPr id="35" name="Picture 35"/>
          <p:cNvPicPr>
            <a:picLocks noChangeAspect="1"/>
          </p:cNvPicPr>
          <p:nvPr/>
        </p:nvPicPr>
        <p:blipFill>
          <a:blip r:embed="rId16"/>
          <a:stretch>
            <a:fillRect/>
          </a:stretch>
        </p:blipFill>
        <p:spPr>
          <a:xfrm>
            <a:off x="11970669" y="8801100"/>
            <a:ext cx="914400" cy="1054100"/>
          </a:xfrm>
          <a:prstGeom prst="rect">
            <a:avLst/>
          </a:prstGeom>
        </p:spPr>
      </p:pic>
      <p:pic>
        <p:nvPicPr>
          <p:cNvPr id="36" name="Picture 36"/>
          <p:cNvPicPr>
            <a:picLocks noChangeAspect="1"/>
          </p:cNvPicPr>
          <p:nvPr/>
        </p:nvPicPr>
        <p:blipFill>
          <a:blip r:embed="rId17"/>
          <a:srcRect l="18611" t="10291" r="17471" b="7972"/>
          <a:stretch>
            <a:fillRect/>
          </a:stretch>
        </p:blipFill>
        <p:spPr>
          <a:xfrm>
            <a:off x="13294476" y="8788400"/>
            <a:ext cx="914400" cy="831089"/>
          </a:xfrm>
          <a:prstGeom prst="rect">
            <a:avLst/>
          </a:prstGeom>
        </p:spPr>
      </p:pic>
      <p:pic>
        <p:nvPicPr>
          <p:cNvPr id="37" name="Picture 37"/>
          <p:cNvPicPr>
            <a:picLocks noChangeAspect="1"/>
          </p:cNvPicPr>
          <p:nvPr/>
        </p:nvPicPr>
        <p:blipFill>
          <a:blip r:embed="rId18"/>
          <a:stretch>
            <a:fillRect/>
          </a:stretch>
        </p:blipFill>
        <p:spPr>
          <a:xfrm>
            <a:off x="14579063" y="4709457"/>
            <a:ext cx="935930" cy="1060721"/>
          </a:xfrm>
          <a:prstGeom prst="rect">
            <a:avLst/>
          </a:prstGeom>
        </p:spPr>
      </p:pic>
      <p:pic>
        <p:nvPicPr>
          <p:cNvPr id="38" name="Picture 38"/>
          <p:cNvPicPr>
            <a:picLocks noChangeAspect="1"/>
          </p:cNvPicPr>
          <p:nvPr/>
        </p:nvPicPr>
        <p:blipFill>
          <a:blip r:embed="rId19"/>
          <a:stretch>
            <a:fillRect/>
          </a:stretch>
        </p:blipFill>
        <p:spPr>
          <a:xfrm>
            <a:off x="13138091" y="7564155"/>
            <a:ext cx="2611013" cy="729392"/>
          </a:xfrm>
          <a:prstGeom prst="rect">
            <a:avLst/>
          </a:prstGeom>
        </p:spPr>
      </p:pic>
      <p:pic>
        <p:nvPicPr>
          <p:cNvPr id="39" name="Picture 39"/>
          <p:cNvPicPr>
            <a:picLocks noChangeAspect="1"/>
          </p:cNvPicPr>
          <p:nvPr/>
        </p:nvPicPr>
        <p:blipFill>
          <a:blip r:embed="rId20"/>
          <a:stretch>
            <a:fillRect/>
          </a:stretch>
        </p:blipFill>
        <p:spPr>
          <a:xfrm>
            <a:off x="10645552" y="3482350"/>
            <a:ext cx="701378" cy="822950"/>
          </a:xfrm>
          <a:prstGeom prst="rect">
            <a:avLst/>
          </a:prstGeom>
        </p:spPr>
      </p:pic>
      <p:pic>
        <p:nvPicPr>
          <p:cNvPr id="40" name="Picture 40"/>
          <p:cNvPicPr>
            <a:picLocks noChangeAspect="1"/>
          </p:cNvPicPr>
          <p:nvPr/>
        </p:nvPicPr>
        <p:blipFill>
          <a:blip r:embed="rId21"/>
          <a:stretch>
            <a:fillRect/>
          </a:stretch>
        </p:blipFill>
        <p:spPr>
          <a:xfrm>
            <a:off x="11726491" y="3388143"/>
            <a:ext cx="701378" cy="942150"/>
          </a:xfrm>
          <a:prstGeom prst="rect">
            <a:avLst/>
          </a:prstGeom>
        </p:spPr>
      </p:pic>
      <p:pic>
        <p:nvPicPr>
          <p:cNvPr id="41" name="Picture 41"/>
          <p:cNvPicPr>
            <a:picLocks noChangeAspect="1"/>
          </p:cNvPicPr>
          <p:nvPr/>
        </p:nvPicPr>
        <p:blipFill>
          <a:blip r:embed="rId22"/>
          <a:stretch>
            <a:fillRect/>
          </a:stretch>
        </p:blipFill>
        <p:spPr>
          <a:xfrm>
            <a:off x="12829593" y="3342955"/>
            <a:ext cx="766798" cy="1025997"/>
          </a:xfrm>
          <a:prstGeom prst="rect">
            <a:avLst/>
          </a:prstGeom>
        </p:spPr>
      </p:pic>
      <p:pic>
        <p:nvPicPr>
          <p:cNvPr id="42" name="Picture 42"/>
          <p:cNvPicPr>
            <a:picLocks noChangeAspect="1"/>
          </p:cNvPicPr>
          <p:nvPr/>
        </p:nvPicPr>
        <p:blipFill>
          <a:blip r:embed="rId23"/>
          <a:stretch>
            <a:fillRect/>
          </a:stretch>
        </p:blipFill>
        <p:spPr>
          <a:xfrm>
            <a:off x="15803437" y="4755564"/>
            <a:ext cx="579562" cy="998135"/>
          </a:xfrm>
          <a:prstGeom prst="rect">
            <a:avLst/>
          </a:prstGeom>
        </p:spPr>
      </p:pic>
      <p:sp>
        <p:nvSpPr>
          <p:cNvPr id="44" name="TextBox 44"/>
          <p:cNvSpPr txBox="1"/>
          <p:nvPr/>
        </p:nvSpPr>
        <p:spPr>
          <a:xfrm>
            <a:off x="13297348" y="9530633"/>
            <a:ext cx="927100" cy="342900"/>
          </a:xfrm>
          <a:prstGeom prst="rect">
            <a:avLst/>
          </a:prstGeom>
        </p:spPr>
        <p:txBody>
          <a:bodyPr lIns="0" tIns="0" rIns="0" bIns="0" rtlCol="0" anchor="t"/>
          <a:lstStyle/>
          <a:p>
            <a:pPr lvl="0" algn="l">
              <a:lnSpc>
                <a:spcPct val="99600"/>
              </a:lnSpc>
            </a:pPr>
            <a:r>
              <a:rPr lang="en-US" sz="2000" b="0" i="0" u="none" strike="noStrike" dirty="0">
                <a:solidFill>
                  <a:srgbClr val="000000"/>
                </a:solidFill>
                <a:latin typeface="Pretendard Regular"/>
              </a:rPr>
              <a:t>Discord</a:t>
            </a:r>
          </a:p>
        </p:txBody>
      </p:sp>
      <p:sp>
        <p:nvSpPr>
          <p:cNvPr id="43" name="TextBox 3">
            <a:extLst>
              <a:ext uri="{FF2B5EF4-FFF2-40B4-BE49-F238E27FC236}">
                <a16:creationId xmlns:a16="http://schemas.microsoft.com/office/drawing/2014/main" id="{8EDC89AD-A838-C5B6-BE00-B618992F2E02}"/>
              </a:ext>
            </a:extLst>
          </p:cNvPr>
          <p:cNvSpPr txBox="1"/>
          <p:nvPr/>
        </p:nvSpPr>
        <p:spPr>
          <a:xfrm>
            <a:off x="990600" y="605865"/>
            <a:ext cx="16281400" cy="1066800"/>
          </a:xfrm>
          <a:prstGeom prst="rect">
            <a:avLst/>
          </a:prstGeom>
        </p:spPr>
        <p:txBody>
          <a:bodyPr lIns="0" tIns="0" rIns="0" bIns="0" rtlCol="0" anchor="ctr"/>
          <a:lstStyle/>
          <a:p>
            <a:pPr lvl="0" algn="l">
              <a:lnSpc>
                <a:spcPct val="99600"/>
              </a:lnSpc>
            </a:pPr>
            <a:endParaRPr lang="ko-KR" sz="6000" b="0" i="0" u="none" strike="noStrike" dirty="0">
              <a:solidFill>
                <a:srgbClr val="2D2D2D"/>
              </a:solidFill>
              <a:ea typeface="Pretendard ExtraBold"/>
            </a:endParaRPr>
          </a:p>
        </p:txBody>
      </p:sp>
      <p:pic>
        <p:nvPicPr>
          <p:cNvPr id="46" name="Picture 28">
            <a:extLst>
              <a:ext uri="{FF2B5EF4-FFF2-40B4-BE49-F238E27FC236}">
                <a16:creationId xmlns:a16="http://schemas.microsoft.com/office/drawing/2014/main" id="{5B1A8946-1653-98C0-C297-AA72AC571C7A}"/>
              </a:ext>
            </a:extLst>
          </p:cNvPr>
          <p:cNvPicPr>
            <a:picLocks noChangeAspect="1"/>
          </p:cNvPicPr>
          <p:nvPr/>
        </p:nvPicPr>
        <p:blipFill>
          <a:blip r:embed="rId12"/>
          <a:stretch>
            <a:fillRect/>
          </a:stretch>
        </p:blipFill>
        <p:spPr>
          <a:xfrm>
            <a:off x="5714999" y="1896108"/>
            <a:ext cx="3361584" cy="1181100"/>
          </a:xfrm>
          <a:prstGeom prst="rect">
            <a:avLst/>
          </a:prstGeom>
          <a:effectLst/>
        </p:spPr>
      </p:pic>
      <p:pic>
        <p:nvPicPr>
          <p:cNvPr id="47" name="그림 46">
            <a:extLst>
              <a:ext uri="{FF2B5EF4-FFF2-40B4-BE49-F238E27FC236}">
                <a16:creationId xmlns:a16="http://schemas.microsoft.com/office/drawing/2014/main" id="{3AE9A569-1806-FDFF-E3D0-D9EF1DA3E711}"/>
              </a:ext>
            </a:extLst>
          </p:cNvPr>
          <p:cNvPicPr>
            <a:picLocks noChangeAspect="1"/>
          </p:cNvPicPr>
          <p:nvPr/>
        </p:nvPicPr>
        <p:blipFill>
          <a:blip r:embed="rId24"/>
          <a:stretch>
            <a:fillRect/>
          </a:stretch>
        </p:blipFill>
        <p:spPr>
          <a:xfrm>
            <a:off x="5714999" y="3275787"/>
            <a:ext cx="3362368" cy="1182727"/>
          </a:xfrm>
          <a:prstGeom prst="rect">
            <a:avLst/>
          </a:prstGeom>
        </p:spPr>
      </p:pic>
      <p:pic>
        <p:nvPicPr>
          <p:cNvPr id="49" name="Picture 28">
            <a:extLst>
              <a:ext uri="{FF2B5EF4-FFF2-40B4-BE49-F238E27FC236}">
                <a16:creationId xmlns:a16="http://schemas.microsoft.com/office/drawing/2014/main" id="{E6C642E3-2122-A53B-1028-474E225F39A7}"/>
              </a:ext>
            </a:extLst>
          </p:cNvPr>
          <p:cNvPicPr>
            <a:picLocks noChangeAspect="1"/>
          </p:cNvPicPr>
          <p:nvPr/>
        </p:nvPicPr>
        <p:blipFill>
          <a:blip r:embed="rId12"/>
          <a:stretch>
            <a:fillRect/>
          </a:stretch>
        </p:blipFill>
        <p:spPr>
          <a:xfrm>
            <a:off x="5714999" y="6016734"/>
            <a:ext cx="3362370" cy="1181100"/>
          </a:xfrm>
          <a:prstGeom prst="rect">
            <a:avLst/>
          </a:prstGeom>
          <a:effectLst/>
        </p:spPr>
      </p:pic>
      <p:pic>
        <p:nvPicPr>
          <p:cNvPr id="48" name="Picture 28">
            <a:extLst>
              <a:ext uri="{FF2B5EF4-FFF2-40B4-BE49-F238E27FC236}">
                <a16:creationId xmlns:a16="http://schemas.microsoft.com/office/drawing/2014/main" id="{21D4AE0F-9F7C-5B15-DFA3-729BD3E454CF}"/>
              </a:ext>
            </a:extLst>
          </p:cNvPr>
          <p:cNvPicPr>
            <a:picLocks noChangeAspect="1"/>
          </p:cNvPicPr>
          <p:nvPr/>
        </p:nvPicPr>
        <p:blipFill>
          <a:blip r:embed="rId12"/>
          <a:stretch>
            <a:fillRect/>
          </a:stretch>
        </p:blipFill>
        <p:spPr>
          <a:xfrm>
            <a:off x="5714999" y="4667250"/>
            <a:ext cx="3362368" cy="1181100"/>
          </a:xfrm>
          <a:prstGeom prst="rect">
            <a:avLst/>
          </a:prstGeom>
          <a:effectLst/>
        </p:spPr>
      </p:pic>
      <p:pic>
        <p:nvPicPr>
          <p:cNvPr id="50" name="Picture 28">
            <a:extLst>
              <a:ext uri="{FF2B5EF4-FFF2-40B4-BE49-F238E27FC236}">
                <a16:creationId xmlns:a16="http://schemas.microsoft.com/office/drawing/2014/main" id="{5F26A796-7E2D-057A-A166-5FF59A4A1E6A}"/>
              </a:ext>
            </a:extLst>
          </p:cNvPr>
          <p:cNvPicPr>
            <a:picLocks noChangeAspect="1"/>
          </p:cNvPicPr>
          <p:nvPr/>
        </p:nvPicPr>
        <p:blipFill>
          <a:blip r:embed="rId12"/>
          <a:stretch>
            <a:fillRect/>
          </a:stretch>
        </p:blipFill>
        <p:spPr>
          <a:xfrm>
            <a:off x="5714998" y="7366218"/>
            <a:ext cx="3362370" cy="1181100"/>
          </a:xfrm>
          <a:prstGeom prst="rect">
            <a:avLst/>
          </a:prstGeom>
          <a:effectLst/>
        </p:spPr>
      </p:pic>
      <p:sp>
        <p:nvSpPr>
          <p:cNvPr id="45" name="TextBox 45"/>
          <p:cNvSpPr txBox="1"/>
          <p:nvPr/>
        </p:nvSpPr>
        <p:spPr>
          <a:xfrm>
            <a:off x="5714212" y="7532272"/>
            <a:ext cx="3355131" cy="850900"/>
          </a:xfrm>
          <a:prstGeom prst="rect">
            <a:avLst/>
          </a:prstGeom>
        </p:spPr>
        <p:txBody>
          <a:bodyPr lIns="0" tIns="0" rIns="0" bIns="0" rtlCol="0" anchor="ctr"/>
          <a:lstStyle/>
          <a:p>
            <a:pPr lvl="0" algn="ctr">
              <a:lnSpc>
                <a:spcPct val="99600"/>
              </a:lnSpc>
            </a:pPr>
            <a:r>
              <a:rPr lang="en-US" sz="2000" b="0" i="0" u="none" strike="noStrike" dirty="0">
                <a:solidFill>
                  <a:srgbClr val="FFFFFF"/>
                </a:solidFill>
                <a:latin typeface="Pretendard Bold"/>
              </a:rPr>
              <a:t>Integrated Services </a:t>
            </a:r>
          </a:p>
          <a:p>
            <a:pPr lvl="0" algn="ctr">
              <a:lnSpc>
                <a:spcPct val="99600"/>
              </a:lnSpc>
            </a:pPr>
            <a:r>
              <a:rPr lang="en-US" sz="2000" b="0" i="0" u="none" strike="noStrike" dirty="0">
                <a:solidFill>
                  <a:srgbClr val="FFFFFF"/>
                </a:solidFill>
                <a:latin typeface="Pretendard Bold"/>
              </a:rPr>
              <a:t>(</a:t>
            </a:r>
            <a:r>
              <a:rPr lang="ko-KR" sz="2000" b="0" i="0" u="none" strike="noStrike" dirty="0">
                <a:solidFill>
                  <a:srgbClr val="FFFFFF"/>
                </a:solidFill>
                <a:ea typeface="Pretendard Bold"/>
              </a:rPr>
              <a:t>통합</a:t>
            </a:r>
            <a:r>
              <a:rPr lang="en-US" sz="2000" b="0" i="0" u="none" strike="noStrike" dirty="0">
                <a:solidFill>
                  <a:srgbClr val="FFFFFF"/>
                </a:solidFill>
                <a:latin typeface="Pretendard Bold"/>
              </a:rPr>
              <a:t> </a:t>
            </a:r>
            <a:r>
              <a:rPr lang="ko-KR" sz="2000" b="0" i="0" u="none" strike="noStrike" dirty="0">
                <a:solidFill>
                  <a:srgbClr val="FFFFFF"/>
                </a:solidFill>
                <a:ea typeface="Pretendard Bold"/>
              </a:rPr>
              <a:t>외부</a:t>
            </a:r>
            <a:r>
              <a:rPr lang="en-US" sz="2000" b="0" i="0" u="none" strike="noStrike" dirty="0">
                <a:solidFill>
                  <a:srgbClr val="FFFFFF"/>
                </a:solidFill>
                <a:latin typeface="Pretendard Bold"/>
              </a:rPr>
              <a:t> </a:t>
            </a:r>
            <a:r>
              <a:rPr lang="ko-KR" sz="2000" b="0" i="0" u="none" strike="noStrike" dirty="0">
                <a:solidFill>
                  <a:srgbClr val="FFFFFF"/>
                </a:solidFill>
                <a:ea typeface="Pretendard Bold"/>
              </a:rPr>
              <a:t>서비스</a:t>
            </a:r>
            <a:r>
              <a:rPr lang="en-US" sz="2000" b="0" i="0" u="none" strike="noStrike" dirty="0">
                <a:solidFill>
                  <a:srgbClr val="FFFFFF"/>
                </a:solidFill>
                <a:latin typeface="Pretendard Bold"/>
              </a:rPr>
              <a:t>)</a:t>
            </a:r>
          </a:p>
        </p:txBody>
      </p:sp>
      <p:sp>
        <p:nvSpPr>
          <p:cNvPr id="51" name="TextBox 45">
            <a:extLst>
              <a:ext uri="{FF2B5EF4-FFF2-40B4-BE49-F238E27FC236}">
                <a16:creationId xmlns:a16="http://schemas.microsoft.com/office/drawing/2014/main" id="{28B6228F-00E8-69E0-7B6B-188C1BC9CB96}"/>
              </a:ext>
            </a:extLst>
          </p:cNvPr>
          <p:cNvSpPr txBox="1"/>
          <p:nvPr/>
        </p:nvSpPr>
        <p:spPr>
          <a:xfrm>
            <a:off x="5714212" y="6177721"/>
            <a:ext cx="3355131" cy="850900"/>
          </a:xfrm>
          <a:prstGeom prst="rect">
            <a:avLst/>
          </a:prstGeom>
        </p:spPr>
        <p:txBody>
          <a:bodyPr lIns="0" tIns="0" rIns="0" bIns="0" rtlCol="0" anchor="ctr"/>
          <a:lstStyle/>
          <a:p>
            <a:pPr algn="ctr">
              <a:lnSpc>
                <a:spcPct val="99600"/>
              </a:lnSpc>
            </a:pPr>
            <a:r>
              <a:rPr lang="en-US" altLang="ko-KR" sz="2000" dirty="0">
                <a:solidFill>
                  <a:srgbClr val="FFFFFF"/>
                </a:solidFill>
                <a:latin typeface="Pretendard Bold"/>
              </a:rPr>
              <a:t>Database (</a:t>
            </a:r>
            <a:r>
              <a:rPr lang="ko-KR" altLang="ko-KR" sz="2000" dirty="0">
                <a:solidFill>
                  <a:srgbClr val="FFFFFF"/>
                </a:solidFill>
                <a:ea typeface="Pretendard Bold"/>
              </a:rPr>
              <a:t>데이터베이스</a:t>
            </a:r>
            <a:r>
              <a:rPr lang="en-US" altLang="ko-KR" sz="2000" dirty="0">
                <a:solidFill>
                  <a:srgbClr val="FFFFFF"/>
                </a:solidFill>
                <a:latin typeface="Pretendard Bold"/>
              </a:rPr>
              <a:t>)</a:t>
            </a:r>
          </a:p>
        </p:txBody>
      </p:sp>
      <p:sp>
        <p:nvSpPr>
          <p:cNvPr id="52" name="TextBox 45">
            <a:extLst>
              <a:ext uri="{FF2B5EF4-FFF2-40B4-BE49-F238E27FC236}">
                <a16:creationId xmlns:a16="http://schemas.microsoft.com/office/drawing/2014/main" id="{0796F665-B38A-2D65-BE2E-BF1494673B89}"/>
              </a:ext>
            </a:extLst>
          </p:cNvPr>
          <p:cNvSpPr txBox="1"/>
          <p:nvPr/>
        </p:nvSpPr>
        <p:spPr>
          <a:xfrm>
            <a:off x="5702899" y="4836053"/>
            <a:ext cx="3355130" cy="850900"/>
          </a:xfrm>
          <a:prstGeom prst="rect">
            <a:avLst/>
          </a:prstGeom>
        </p:spPr>
        <p:txBody>
          <a:bodyPr lIns="0" tIns="0" rIns="0" bIns="0" rtlCol="0" anchor="ctr"/>
          <a:lstStyle/>
          <a:p>
            <a:pPr lvl="0" algn="ctr">
              <a:lnSpc>
                <a:spcPct val="99600"/>
              </a:lnSpc>
            </a:pPr>
            <a:r>
              <a:rPr lang="en-US" altLang="ko-KR" sz="2000" dirty="0">
                <a:solidFill>
                  <a:srgbClr val="FFFFFF"/>
                </a:solidFill>
                <a:latin typeface="Pretendard Bold"/>
              </a:rPr>
              <a:t>Backend Technologies </a:t>
            </a:r>
          </a:p>
          <a:p>
            <a:pPr lvl="0" algn="ctr">
              <a:lnSpc>
                <a:spcPct val="99600"/>
              </a:lnSpc>
            </a:pPr>
            <a:r>
              <a:rPr lang="en-US" altLang="ko-KR" sz="2000" dirty="0">
                <a:solidFill>
                  <a:srgbClr val="FFFFFF"/>
                </a:solidFill>
                <a:latin typeface="Pretendard Bold"/>
              </a:rPr>
              <a:t>(</a:t>
            </a:r>
            <a:r>
              <a:rPr lang="ko-KR" altLang="ko-KR" sz="2000" dirty="0" err="1">
                <a:solidFill>
                  <a:srgbClr val="FFFFFF"/>
                </a:solidFill>
                <a:ea typeface="Pretendard Bold"/>
              </a:rPr>
              <a:t>백엔드</a:t>
            </a:r>
            <a:r>
              <a:rPr lang="en-US" altLang="ko-KR" sz="2000" dirty="0">
                <a:solidFill>
                  <a:srgbClr val="FFFFFF"/>
                </a:solidFill>
                <a:latin typeface="Pretendard Bold"/>
              </a:rPr>
              <a:t> </a:t>
            </a:r>
            <a:r>
              <a:rPr lang="ko-KR" altLang="ko-KR" sz="2000" dirty="0">
                <a:solidFill>
                  <a:srgbClr val="FFFFFF"/>
                </a:solidFill>
                <a:ea typeface="Pretendard Bold"/>
              </a:rPr>
              <a:t>웹</a:t>
            </a:r>
            <a:r>
              <a:rPr lang="en-US" altLang="ko-KR" sz="2000" dirty="0">
                <a:solidFill>
                  <a:srgbClr val="FFFFFF"/>
                </a:solidFill>
                <a:latin typeface="Pretendard Bold"/>
              </a:rPr>
              <a:t> </a:t>
            </a:r>
            <a:r>
              <a:rPr lang="ko-KR" altLang="ko-KR" sz="2000" dirty="0">
                <a:solidFill>
                  <a:srgbClr val="FFFFFF"/>
                </a:solidFill>
                <a:ea typeface="Pretendard Bold"/>
              </a:rPr>
              <a:t>기술</a:t>
            </a:r>
            <a:r>
              <a:rPr lang="en-US" altLang="ko-KR" sz="2000" dirty="0">
                <a:solidFill>
                  <a:srgbClr val="FFFFFF"/>
                </a:solidFill>
                <a:latin typeface="Pretendard Bold"/>
              </a:rPr>
              <a:t>)</a:t>
            </a:r>
          </a:p>
        </p:txBody>
      </p:sp>
      <p:sp>
        <p:nvSpPr>
          <p:cNvPr id="53" name="TextBox 45">
            <a:extLst>
              <a:ext uri="{FF2B5EF4-FFF2-40B4-BE49-F238E27FC236}">
                <a16:creationId xmlns:a16="http://schemas.microsoft.com/office/drawing/2014/main" id="{62034DFB-C489-42A6-F573-5B7E0CA2D928}"/>
              </a:ext>
            </a:extLst>
          </p:cNvPr>
          <p:cNvSpPr txBox="1"/>
          <p:nvPr/>
        </p:nvSpPr>
        <p:spPr>
          <a:xfrm>
            <a:off x="5714212" y="3441700"/>
            <a:ext cx="3355131" cy="850900"/>
          </a:xfrm>
          <a:prstGeom prst="rect">
            <a:avLst/>
          </a:prstGeom>
        </p:spPr>
        <p:txBody>
          <a:bodyPr lIns="0" tIns="0" rIns="0" bIns="0" rtlCol="0" anchor="ctr"/>
          <a:lstStyle/>
          <a:p>
            <a:pPr lvl="0" algn="ctr">
              <a:lnSpc>
                <a:spcPct val="99600"/>
              </a:lnSpc>
            </a:pPr>
            <a:r>
              <a:rPr lang="en-US" altLang="ko-KR" sz="2000" dirty="0">
                <a:solidFill>
                  <a:srgbClr val="FFFFFF"/>
                </a:solidFill>
                <a:latin typeface="Pretendard Bold"/>
              </a:rPr>
              <a:t>Frontend Technologies </a:t>
            </a:r>
          </a:p>
          <a:p>
            <a:pPr lvl="0" algn="ctr">
              <a:lnSpc>
                <a:spcPct val="99600"/>
              </a:lnSpc>
            </a:pPr>
            <a:r>
              <a:rPr lang="en-US" altLang="ko-KR" sz="2000" dirty="0">
                <a:solidFill>
                  <a:srgbClr val="FFFFFF"/>
                </a:solidFill>
                <a:latin typeface="Pretendard Bold"/>
              </a:rPr>
              <a:t>(</a:t>
            </a:r>
            <a:r>
              <a:rPr lang="ko-KR" altLang="ko-KR" sz="2000" dirty="0" err="1">
                <a:solidFill>
                  <a:srgbClr val="FFFFFF"/>
                </a:solidFill>
                <a:ea typeface="Pretendard Bold"/>
              </a:rPr>
              <a:t>프론트엔드</a:t>
            </a:r>
            <a:r>
              <a:rPr lang="en-US" altLang="ko-KR" sz="2000" dirty="0">
                <a:solidFill>
                  <a:srgbClr val="FFFFFF"/>
                </a:solidFill>
                <a:latin typeface="Pretendard Bold"/>
              </a:rPr>
              <a:t> </a:t>
            </a:r>
            <a:r>
              <a:rPr lang="ko-KR" altLang="ko-KR" sz="2000" dirty="0">
                <a:solidFill>
                  <a:srgbClr val="FFFFFF"/>
                </a:solidFill>
                <a:ea typeface="Pretendard Bold"/>
              </a:rPr>
              <a:t>웹</a:t>
            </a:r>
            <a:r>
              <a:rPr lang="en-US" altLang="ko-KR" sz="2000" dirty="0">
                <a:solidFill>
                  <a:srgbClr val="FFFFFF"/>
                </a:solidFill>
                <a:latin typeface="Pretendard Bold"/>
              </a:rPr>
              <a:t> </a:t>
            </a:r>
            <a:r>
              <a:rPr lang="ko-KR" altLang="ko-KR" sz="2000" dirty="0">
                <a:solidFill>
                  <a:srgbClr val="FFFFFF"/>
                </a:solidFill>
                <a:ea typeface="Pretendard Bold"/>
              </a:rPr>
              <a:t>기술</a:t>
            </a:r>
            <a:r>
              <a:rPr lang="en-US" altLang="ko-KR" sz="2000" dirty="0">
                <a:solidFill>
                  <a:srgbClr val="FFFFFF"/>
                </a:solidFill>
                <a:latin typeface="Pretendard Bold"/>
              </a:rPr>
              <a:t>)</a:t>
            </a:r>
          </a:p>
        </p:txBody>
      </p:sp>
      <p:sp>
        <p:nvSpPr>
          <p:cNvPr id="54" name="TextBox 45">
            <a:extLst>
              <a:ext uri="{FF2B5EF4-FFF2-40B4-BE49-F238E27FC236}">
                <a16:creationId xmlns:a16="http://schemas.microsoft.com/office/drawing/2014/main" id="{FEC83FA6-2A26-4B51-8CCB-EE9E1506D329}"/>
              </a:ext>
            </a:extLst>
          </p:cNvPr>
          <p:cNvSpPr txBox="1"/>
          <p:nvPr/>
        </p:nvSpPr>
        <p:spPr>
          <a:xfrm>
            <a:off x="5714212" y="2051050"/>
            <a:ext cx="3362371" cy="850900"/>
          </a:xfrm>
          <a:prstGeom prst="rect">
            <a:avLst/>
          </a:prstGeom>
        </p:spPr>
        <p:txBody>
          <a:bodyPr lIns="0" tIns="0" rIns="0" bIns="0" rtlCol="0" anchor="ctr"/>
          <a:lstStyle/>
          <a:p>
            <a:pPr lvl="0" algn="ctr">
              <a:lnSpc>
                <a:spcPct val="99600"/>
              </a:lnSpc>
            </a:pPr>
            <a:r>
              <a:rPr lang="en-US" altLang="ko-KR" sz="2000" dirty="0">
                <a:solidFill>
                  <a:srgbClr val="FFFFFF"/>
                </a:solidFill>
                <a:latin typeface="Pretendard Bold"/>
              </a:rPr>
              <a:t>Development Tools </a:t>
            </a:r>
          </a:p>
          <a:p>
            <a:pPr lvl="0" algn="ctr">
              <a:lnSpc>
                <a:spcPct val="99600"/>
              </a:lnSpc>
            </a:pPr>
            <a:r>
              <a:rPr lang="en-US" altLang="ko-KR" sz="2000" dirty="0">
                <a:solidFill>
                  <a:srgbClr val="FFFFFF"/>
                </a:solidFill>
                <a:latin typeface="Pretendard Bold"/>
              </a:rPr>
              <a:t>(</a:t>
            </a:r>
            <a:r>
              <a:rPr lang="ko-KR" altLang="ko-KR" sz="2000" dirty="0">
                <a:solidFill>
                  <a:srgbClr val="FFFFFF"/>
                </a:solidFill>
                <a:ea typeface="Pretendard Bold"/>
              </a:rPr>
              <a:t>개발</a:t>
            </a:r>
            <a:r>
              <a:rPr lang="en-US" altLang="ko-KR" sz="2000" dirty="0">
                <a:solidFill>
                  <a:srgbClr val="FFFFFF"/>
                </a:solidFill>
                <a:latin typeface="Pretendard Bold"/>
              </a:rPr>
              <a:t> </a:t>
            </a:r>
            <a:r>
              <a:rPr lang="ko-KR" altLang="ko-KR" sz="2000" dirty="0">
                <a:solidFill>
                  <a:srgbClr val="FFFFFF"/>
                </a:solidFill>
                <a:ea typeface="Pretendard Bold"/>
              </a:rPr>
              <a:t>도구</a:t>
            </a:r>
            <a:r>
              <a:rPr lang="en-US" altLang="ko-KR" sz="2000" dirty="0">
                <a:solidFill>
                  <a:srgbClr val="FFFFFF"/>
                </a:solidFill>
                <a:latin typeface="Pretendard Bold"/>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1ACDD-4B4D-AE72-4997-AD559E0F3AAC}"/>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5B1908B4-6402-87F7-2500-CABF29383BBC}"/>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공지</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문의</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관리자 글 삭제</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D9D880A5-A565-E40D-135D-5099E112C4C4}"/>
              </a:ext>
            </a:extLst>
          </p:cNvPr>
          <p:cNvGraphicFramePr>
            <a:graphicFrameLocks noGrp="1"/>
          </p:cNvGraphicFramePr>
          <p:nvPr>
            <p:extLst>
              <p:ext uri="{D42A27DB-BD31-4B8C-83A1-F6EECF244321}">
                <p14:modId xmlns:p14="http://schemas.microsoft.com/office/powerpoint/2010/main" val="3428793934"/>
              </p:ext>
            </p:extLst>
          </p:nvPr>
        </p:nvGraphicFramePr>
        <p:xfrm>
          <a:off x="13716000" y="1662878"/>
          <a:ext cx="3929380" cy="4906414"/>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공지사항 글 목록</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해당 글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공지사항 수정 페이지 오픈</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 여부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확인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삭제완료 알림</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 후 목록 사라짐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0194986"/>
                  </a:ext>
                </a:extLst>
              </a:tr>
            </a:tbl>
          </a:graphicData>
        </a:graphic>
      </p:graphicFrame>
      <p:pic>
        <p:nvPicPr>
          <p:cNvPr id="6" name="그림 5">
            <a:extLst>
              <a:ext uri="{FF2B5EF4-FFF2-40B4-BE49-F238E27FC236}">
                <a16:creationId xmlns:a16="http://schemas.microsoft.com/office/drawing/2014/main" id="{84F2DA88-B675-358B-941B-DCB5E77B018A}"/>
              </a:ext>
            </a:extLst>
          </p:cNvPr>
          <p:cNvPicPr>
            <a:picLocks noChangeAspect="1"/>
          </p:cNvPicPr>
          <p:nvPr/>
        </p:nvPicPr>
        <p:blipFill>
          <a:blip r:embed="rId2"/>
          <a:stretch>
            <a:fillRect/>
          </a:stretch>
        </p:blipFill>
        <p:spPr>
          <a:xfrm>
            <a:off x="7737441" y="1681901"/>
            <a:ext cx="5736575" cy="4633387"/>
          </a:xfrm>
          <a:prstGeom prst="rect">
            <a:avLst/>
          </a:prstGeom>
        </p:spPr>
      </p:pic>
      <p:pic>
        <p:nvPicPr>
          <p:cNvPr id="18" name="그림 17">
            <a:extLst>
              <a:ext uri="{FF2B5EF4-FFF2-40B4-BE49-F238E27FC236}">
                <a16:creationId xmlns:a16="http://schemas.microsoft.com/office/drawing/2014/main" id="{4AB19E7B-5CD4-8098-F7D4-8AD18AD5D6CE}"/>
              </a:ext>
            </a:extLst>
          </p:cNvPr>
          <p:cNvPicPr>
            <a:picLocks noChangeAspect="1"/>
          </p:cNvPicPr>
          <p:nvPr/>
        </p:nvPicPr>
        <p:blipFill>
          <a:blip r:embed="rId3"/>
          <a:stretch>
            <a:fillRect/>
          </a:stretch>
        </p:blipFill>
        <p:spPr>
          <a:xfrm>
            <a:off x="7838330" y="6405075"/>
            <a:ext cx="4963270" cy="1742697"/>
          </a:xfrm>
          <a:prstGeom prst="rect">
            <a:avLst/>
          </a:prstGeom>
        </p:spPr>
      </p:pic>
      <p:pic>
        <p:nvPicPr>
          <p:cNvPr id="20" name="그림 19">
            <a:extLst>
              <a:ext uri="{FF2B5EF4-FFF2-40B4-BE49-F238E27FC236}">
                <a16:creationId xmlns:a16="http://schemas.microsoft.com/office/drawing/2014/main" id="{FB737C61-CFEE-D921-5DEA-A33B53E8C8A7}"/>
              </a:ext>
            </a:extLst>
          </p:cNvPr>
          <p:cNvPicPr>
            <a:picLocks noChangeAspect="1"/>
          </p:cNvPicPr>
          <p:nvPr/>
        </p:nvPicPr>
        <p:blipFill>
          <a:blip r:embed="rId4"/>
          <a:stretch>
            <a:fillRect/>
          </a:stretch>
        </p:blipFill>
        <p:spPr>
          <a:xfrm>
            <a:off x="7838331" y="8237560"/>
            <a:ext cx="4963270" cy="1767028"/>
          </a:xfrm>
          <a:prstGeom prst="rect">
            <a:avLst/>
          </a:prstGeom>
        </p:spPr>
      </p:pic>
      <p:pic>
        <p:nvPicPr>
          <p:cNvPr id="22" name="그림 21">
            <a:extLst>
              <a:ext uri="{FF2B5EF4-FFF2-40B4-BE49-F238E27FC236}">
                <a16:creationId xmlns:a16="http://schemas.microsoft.com/office/drawing/2014/main" id="{2140BFA6-FF0C-98AE-834D-30C66C725996}"/>
              </a:ext>
            </a:extLst>
          </p:cNvPr>
          <p:cNvPicPr>
            <a:picLocks noChangeAspect="1"/>
          </p:cNvPicPr>
          <p:nvPr/>
        </p:nvPicPr>
        <p:blipFill>
          <a:blip r:embed="rId5"/>
          <a:stretch>
            <a:fillRect/>
          </a:stretch>
        </p:blipFill>
        <p:spPr>
          <a:xfrm>
            <a:off x="969025" y="6438900"/>
            <a:ext cx="6697902" cy="2361528"/>
          </a:xfrm>
          <a:prstGeom prst="rect">
            <a:avLst/>
          </a:prstGeom>
        </p:spPr>
      </p:pic>
      <p:pic>
        <p:nvPicPr>
          <p:cNvPr id="23" name="그림 22">
            <a:extLst>
              <a:ext uri="{FF2B5EF4-FFF2-40B4-BE49-F238E27FC236}">
                <a16:creationId xmlns:a16="http://schemas.microsoft.com/office/drawing/2014/main" id="{775AD1EF-1008-3421-A4D5-6FD07CB14945}"/>
              </a:ext>
            </a:extLst>
          </p:cNvPr>
          <p:cNvPicPr>
            <a:picLocks noChangeAspect="1"/>
          </p:cNvPicPr>
          <p:nvPr/>
        </p:nvPicPr>
        <p:blipFill>
          <a:blip r:embed="rId6"/>
          <a:stretch>
            <a:fillRect/>
          </a:stretch>
        </p:blipFill>
        <p:spPr>
          <a:xfrm>
            <a:off x="969025" y="1682022"/>
            <a:ext cx="6697902" cy="3613878"/>
          </a:xfrm>
          <a:prstGeom prst="rect">
            <a:avLst/>
          </a:prstGeom>
        </p:spPr>
      </p:pic>
      <p:cxnSp>
        <p:nvCxnSpPr>
          <p:cNvPr id="3" name="직선 화살표 연결선 2">
            <a:extLst>
              <a:ext uri="{FF2B5EF4-FFF2-40B4-BE49-F238E27FC236}">
                <a16:creationId xmlns:a16="http://schemas.microsoft.com/office/drawing/2014/main" id="{FA6A690F-C31A-AD30-803A-C265BBAAA08F}"/>
              </a:ext>
            </a:extLst>
          </p:cNvPr>
          <p:cNvCxnSpPr/>
          <p:nvPr/>
        </p:nvCxnSpPr>
        <p:spPr>
          <a:xfrm>
            <a:off x="4191000" y="5518458"/>
            <a:ext cx="0" cy="8866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6782EEE8-6D51-ACFA-DC79-6EA06498BA9A}"/>
              </a:ext>
            </a:extLst>
          </p:cNvPr>
          <p:cNvSpPr/>
          <p:nvPr/>
        </p:nvSpPr>
        <p:spPr>
          <a:xfrm>
            <a:off x="1143000" y="183520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2" name="사각형: 둥근 모서리 11">
            <a:extLst>
              <a:ext uri="{FF2B5EF4-FFF2-40B4-BE49-F238E27FC236}">
                <a16:creationId xmlns:a16="http://schemas.microsoft.com/office/drawing/2014/main" id="{A6305007-099C-4DAC-1F84-7CB04D01AB83}"/>
              </a:ext>
            </a:extLst>
          </p:cNvPr>
          <p:cNvSpPr/>
          <p:nvPr/>
        </p:nvSpPr>
        <p:spPr>
          <a:xfrm>
            <a:off x="9372600" y="155243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3" name="사각형: 둥근 모서리 32">
            <a:extLst>
              <a:ext uri="{FF2B5EF4-FFF2-40B4-BE49-F238E27FC236}">
                <a16:creationId xmlns:a16="http://schemas.microsoft.com/office/drawing/2014/main" id="{1D14C91F-9A12-E4F4-0218-E3FEFB872666}"/>
              </a:ext>
            </a:extLst>
          </p:cNvPr>
          <p:cNvSpPr/>
          <p:nvPr/>
        </p:nvSpPr>
        <p:spPr>
          <a:xfrm>
            <a:off x="9854450" y="659117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34" name="사각형: 둥근 모서리 33">
            <a:extLst>
              <a:ext uri="{FF2B5EF4-FFF2-40B4-BE49-F238E27FC236}">
                <a16:creationId xmlns:a16="http://schemas.microsoft.com/office/drawing/2014/main" id="{DDF15E50-CB47-7E1B-388B-1F8390B053CB}"/>
              </a:ext>
            </a:extLst>
          </p:cNvPr>
          <p:cNvSpPr/>
          <p:nvPr/>
        </p:nvSpPr>
        <p:spPr>
          <a:xfrm>
            <a:off x="9861722" y="843026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35" name="사각형: 둥근 모서리 34">
            <a:extLst>
              <a:ext uri="{FF2B5EF4-FFF2-40B4-BE49-F238E27FC236}">
                <a16:creationId xmlns:a16="http://schemas.microsoft.com/office/drawing/2014/main" id="{E68325B0-8A22-2A30-BDFB-BBE37639C489}"/>
              </a:ext>
            </a:extLst>
          </p:cNvPr>
          <p:cNvSpPr/>
          <p:nvPr/>
        </p:nvSpPr>
        <p:spPr>
          <a:xfrm>
            <a:off x="969025" y="640507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30" name="사각형: 둥근 모서리 29">
            <a:extLst>
              <a:ext uri="{FF2B5EF4-FFF2-40B4-BE49-F238E27FC236}">
                <a16:creationId xmlns:a16="http://schemas.microsoft.com/office/drawing/2014/main" id="{E6E01422-8CC3-6E7B-A366-647C6D23044C}"/>
              </a:ext>
            </a:extLst>
          </p:cNvPr>
          <p:cNvSpPr/>
          <p:nvPr/>
        </p:nvSpPr>
        <p:spPr>
          <a:xfrm>
            <a:off x="4317976" y="261754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40" name="사각형: 둥근 모서리 39">
            <a:extLst>
              <a:ext uri="{FF2B5EF4-FFF2-40B4-BE49-F238E27FC236}">
                <a16:creationId xmlns:a16="http://schemas.microsoft.com/office/drawing/2014/main" id="{87B2D07C-1088-9555-8FB9-BDA49E4475BD}"/>
              </a:ext>
            </a:extLst>
          </p:cNvPr>
          <p:cNvSpPr/>
          <p:nvPr/>
        </p:nvSpPr>
        <p:spPr>
          <a:xfrm>
            <a:off x="11963400" y="53334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cxnSp>
        <p:nvCxnSpPr>
          <p:cNvPr id="4" name="직선 연결선 3">
            <a:extLst>
              <a:ext uri="{FF2B5EF4-FFF2-40B4-BE49-F238E27FC236}">
                <a16:creationId xmlns:a16="http://schemas.microsoft.com/office/drawing/2014/main" id="{460CAE23-B2C9-18FA-AA5B-1C1761B6E6AB}"/>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5" name="화살표: 오른쪽 4">
            <a:extLst>
              <a:ext uri="{FF2B5EF4-FFF2-40B4-BE49-F238E27FC236}">
                <a16:creationId xmlns:a16="http://schemas.microsoft.com/office/drawing/2014/main" id="{1B8A4E78-596D-EA7D-8C5D-6C9C5D541DD5}"/>
              </a:ext>
            </a:extLst>
          </p:cNvPr>
          <p:cNvSpPr/>
          <p:nvPr/>
        </p:nvSpPr>
        <p:spPr>
          <a:xfrm>
            <a:off x="1500596" y="6941508"/>
            <a:ext cx="375121" cy="114300"/>
          </a:xfrm>
          <a:prstGeom prst="rightArrow">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4F4E9772-B999-8A18-9FC9-81015A933E0F}"/>
              </a:ext>
            </a:extLst>
          </p:cNvPr>
          <p:cNvSpPr/>
          <p:nvPr/>
        </p:nvSpPr>
        <p:spPr>
          <a:xfrm>
            <a:off x="1723828" y="3010477"/>
            <a:ext cx="5667572" cy="49580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85319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95BA2-7342-2001-F2C3-12E29E52C1C7}"/>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D7648755-4A7D-8861-3C71-57C7C50F5921}"/>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공지</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문의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일반 </a:t>
            </a:r>
            <a:r>
              <a:rPr lang="en-US" altLang="ko-KR" sz="4000" dirty="0">
                <a:solidFill>
                  <a:srgbClr val="2D2D2D"/>
                </a:solidFill>
                <a:latin typeface="Noto Sans KR Black" panose="020B0200000000000000" pitchFamily="50" charset="-127"/>
                <a:ea typeface="Noto Sans KR Black" panose="020B0200000000000000" pitchFamily="50" charset="-127"/>
              </a:rPr>
              <a:t>user </a:t>
            </a:r>
            <a:r>
              <a:rPr lang="ko-KR" altLang="en-US" sz="4000" dirty="0">
                <a:solidFill>
                  <a:srgbClr val="2D2D2D"/>
                </a:solidFill>
                <a:latin typeface="Noto Sans KR Black" panose="020B0200000000000000" pitchFamily="50" charset="-127"/>
                <a:ea typeface="Noto Sans KR Black" panose="020B0200000000000000" pitchFamily="50" charset="-127"/>
              </a:rPr>
              <a:t>로그인 화면</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a:extLst>
              <a:ext uri="{FF2B5EF4-FFF2-40B4-BE49-F238E27FC236}">
                <a16:creationId xmlns:a16="http://schemas.microsoft.com/office/drawing/2014/main" id="{D49EB752-0050-BFB7-1B52-B5D8112EE7D4}"/>
              </a:ext>
            </a:extLst>
          </p:cNvPr>
          <p:cNvGraphicFramePr>
            <a:graphicFrameLocks noGrp="1"/>
          </p:cNvGraphicFramePr>
          <p:nvPr>
            <p:extLst>
              <p:ext uri="{D42A27DB-BD31-4B8C-83A1-F6EECF244321}">
                <p14:modId xmlns:p14="http://schemas.microsoft.com/office/powerpoint/2010/main" val="4186384584"/>
              </p:ext>
            </p:extLst>
          </p:nvPr>
        </p:nvGraphicFramePr>
        <p:xfrm>
          <a:off x="13716000" y="1662878"/>
          <a:ext cx="3929380" cy="366915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네비게이션 바 공지</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문의 선택</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일반 유저 로그인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공지사항 목록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글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글 열람 가능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목록 버튼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목록으로 이동</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bl>
          </a:graphicData>
        </a:graphic>
      </p:graphicFrame>
      <p:pic>
        <p:nvPicPr>
          <p:cNvPr id="3" name="그림 2">
            <a:extLst>
              <a:ext uri="{FF2B5EF4-FFF2-40B4-BE49-F238E27FC236}">
                <a16:creationId xmlns:a16="http://schemas.microsoft.com/office/drawing/2014/main" id="{4859D801-398E-7B97-BA64-58F94D1131EF}"/>
              </a:ext>
            </a:extLst>
          </p:cNvPr>
          <p:cNvPicPr>
            <a:picLocks noChangeAspect="1"/>
          </p:cNvPicPr>
          <p:nvPr/>
        </p:nvPicPr>
        <p:blipFill>
          <a:blip r:embed="rId2"/>
          <a:stretch>
            <a:fillRect/>
          </a:stretch>
        </p:blipFill>
        <p:spPr>
          <a:xfrm>
            <a:off x="969025" y="1662878"/>
            <a:ext cx="1143160" cy="6544588"/>
          </a:xfrm>
          <a:prstGeom prst="rect">
            <a:avLst/>
          </a:prstGeom>
        </p:spPr>
      </p:pic>
      <p:sp>
        <p:nvSpPr>
          <p:cNvPr id="5" name="직사각형 4">
            <a:extLst>
              <a:ext uri="{FF2B5EF4-FFF2-40B4-BE49-F238E27FC236}">
                <a16:creationId xmlns:a16="http://schemas.microsoft.com/office/drawing/2014/main" id="{A756B566-CD64-C3D1-69CA-BA85EB12CD81}"/>
              </a:ext>
            </a:extLst>
          </p:cNvPr>
          <p:cNvSpPr/>
          <p:nvPr/>
        </p:nvSpPr>
        <p:spPr>
          <a:xfrm>
            <a:off x="1009494" y="6210300"/>
            <a:ext cx="1012175" cy="8612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F73B9B64-BB7C-ED88-809E-995C4456F2B0}"/>
              </a:ext>
            </a:extLst>
          </p:cNvPr>
          <p:cNvSpPr/>
          <p:nvPr/>
        </p:nvSpPr>
        <p:spPr>
          <a:xfrm>
            <a:off x="642620" y="59623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pic>
        <p:nvPicPr>
          <p:cNvPr id="6" name="그림 5">
            <a:extLst>
              <a:ext uri="{FF2B5EF4-FFF2-40B4-BE49-F238E27FC236}">
                <a16:creationId xmlns:a16="http://schemas.microsoft.com/office/drawing/2014/main" id="{58F6A468-055E-C737-496F-47F14ED89D3F}"/>
              </a:ext>
            </a:extLst>
          </p:cNvPr>
          <p:cNvPicPr>
            <a:picLocks noChangeAspect="1"/>
          </p:cNvPicPr>
          <p:nvPr/>
        </p:nvPicPr>
        <p:blipFill>
          <a:blip r:embed="rId3"/>
          <a:stretch>
            <a:fillRect/>
          </a:stretch>
        </p:blipFill>
        <p:spPr>
          <a:xfrm>
            <a:off x="2313273" y="1662878"/>
            <a:ext cx="7516527" cy="3214664"/>
          </a:xfrm>
          <a:prstGeom prst="rect">
            <a:avLst/>
          </a:prstGeom>
        </p:spPr>
      </p:pic>
      <p:pic>
        <p:nvPicPr>
          <p:cNvPr id="10" name="그림 9">
            <a:extLst>
              <a:ext uri="{FF2B5EF4-FFF2-40B4-BE49-F238E27FC236}">
                <a16:creationId xmlns:a16="http://schemas.microsoft.com/office/drawing/2014/main" id="{E75F6C1A-6226-83DE-B61E-1863C437EBEE}"/>
              </a:ext>
            </a:extLst>
          </p:cNvPr>
          <p:cNvPicPr>
            <a:picLocks noChangeAspect="1"/>
          </p:cNvPicPr>
          <p:nvPr/>
        </p:nvPicPr>
        <p:blipFill>
          <a:blip r:embed="rId4"/>
          <a:stretch>
            <a:fillRect/>
          </a:stretch>
        </p:blipFill>
        <p:spPr>
          <a:xfrm>
            <a:off x="2313273" y="4969657"/>
            <a:ext cx="8992855" cy="4991797"/>
          </a:xfrm>
          <a:prstGeom prst="rect">
            <a:avLst/>
          </a:prstGeom>
        </p:spPr>
      </p:pic>
      <p:sp>
        <p:nvSpPr>
          <p:cNvPr id="12" name="사각형: 둥근 모서리 11">
            <a:extLst>
              <a:ext uri="{FF2B5EF4-FFF2-40B4-BE49-F238E27FC236}">
                <a16:creationId xmlns:a16="http://schemas.microsoft.com/office/drawing/2014/main" id="{98328323-B944-CFEA-5FDF-3D32B62FE550}"/>
              </a:ext>
            </a:extLst>
          </p:cNvPr>
          <p:cNvSpPr/>
          <p:nvPr/>
        </p:nvSpPr>
        <p:spPr>
          <a:xfrm>
            <a:off x="2781646" y="200468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3" name="사각형: 둥근 모서리 32">
            <a:extLst>
              <a:ext uri="{FF2B5EF4-FFF2-40B4-BE49-F238E27FC236}">
                <a16:creationId xmlns:a16="http://schemas.microsoft.com/office/drawing/2014/main" id="{E003ABCB-2FDA-F62D-895C-69E36167B095}"/>
              </a:ext>
            </a:extLst>
          </p:cNvPr>
          <p:cNvSpPr/>
          <p:nvPr/>
        </p:nvSpPr>
        <p:spPr>
          <a:xfrm>
            <a:off x="10019515" y="88773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40" name="사각형: 둥근 모서리 39">
            <a:extLst>
              <a:ext uri="{FF2B5EF4-FFF2-40B4-BE49-F238E27FC236}">
                <a16:creationId xmlns:a16="http://schemas.microsoft.com/office/drawing/2014/main" id="{19B5AAA0-9E0F-D270-C593-4B8766EC51B7}"/>
              </a:ext>
            </a:extLst>
          </p:cNvPr>
          <p:cNvSpPr/>
          <p:nvPr/>
        </p:nvSpPr>
        <p:spPr>
          <a:xfrm>
            <a:off x="8415670" y="493517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pic>
        <p:nvPicPr>
          <p:cNvPr id="13" name="그림 12">
            <a:extLst>
              <a:ext uri="{FF2B5EF4-FFF2-40B4-BE49-F238E27FC236}">
                <a16:creationId xmlns:a16="http://schemas.microsoft.com/office/drawing/2014/main" id="{CA306938-0315-7438-568D-B586100092EB}"/>
              </a:ext>
            </a:extLst>
          </p:cNvPr>
          <p:cNvPicPr>
            <a:picLocks noChangeAspect="1"/>
          </p:cNvPicPr>
          <p:nvPr/>
        </p:nvPicPr>
        <p:blipFill>
          <a:blip r:embed="rId5"/>
          <a:stretch>
            <a:fillRect/>
          </a:stretch>
        </p:blipFill>
        <p:spPr>
          <a:xfrm>
            <a:off x="9410388" y="2187407"/>
            <a:ext cx="3791479" cy="666843"/>
          </a:xfrm>
          <a:prstGeom prst="rect">
            <a:avLst/>
          </a:prstGeom>
          <a:ln w="57150">
            <a:solidFill>
              <a:schemeClr val="bg1"/>
            </a:solidFill>
          </a:ln>
        </p:spPr>
      </p:pic>
      <p:sp>
        <p:nvSpPr>
          <p:cNvPr id="30" name="사각형: 둥근 모서리 29">
            <a:extLst>
              <a:ext uri="{FF2B5EF4-FFF2-40B4-BE49-F238E27FC236}">
                <a16:creationId xmlns:a16="http://schemas.microsoft.com/office/drawing/2014/main" id="{32DD0C27-9B41-7EFC-BDB8-955D9C39C01D}"/>
              </a:ext>
            </a:extLst>
          </p:cNvPr>
          <p:cNvSpPr/>
          <p:nvPr/>
        </p:nvSpPr>
        <p:spPr>
          <a:xfrm>
            <a:off x="10019515" y="182162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4" name="직사각형 13">
            <a:extLst>
              <a:ext uri="{FF2B5EF4-FFF2-40B4-BE49-F238E27FC236}">
                <a16:creationId xmlns:a16="http://schemas.microsoft.com/office/drawing/2014/main" id="{4E42DBDB-91E9-3667-125E-D718BF609DC7}"/>
              </a:ext>
            </a:extLst>
          </p:cNvPr>
          <p:cNvSpPr/>
          <p:nvPr/>
        </p:nvSpPr>
        <p:spPr>
          <a:xfrm>
            <a:off x="10344747" y="2252589"/>
            <a:ext cx="1390053" cy="49580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E6839C71-6E44-1AD3-C2A5-A50CBACAC2DC}"/>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0372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BC655C46-D960-8F86-A49B-4CB0477964A7}"/>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42C0B045-07A4-F141-D763-91DC7DEC5026}"/>
              </a:ext>
            </a:extLst>
          </p:cNvPr>
          <p:cNvSpPr txBox="1"/>
          <p:nvPr/>
        </p:nvSpPr>
        <p:spPr>
          <a:xfrm>
            <a:off x="969010" y="738505"/>
            <a:ext cx="16315690" cy="76898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공지</a:t>
            </a:r>
            <a:r>
              <a:rPr lang="en-US" altLang="ko-KR" sz="4000" dirty="0">
                <a:solidFill>
                  <a:srgbClr val="2D2D2D"/>
                </a:solidFill>
                <a:latin typeface="Noto Sans KR Black" panose="020B0200000000000000" pitchFamily="50" charset="-127"/>
                <a:ea typeface="Noto Sans KR Black" panose="020B0200000000000000" pitchFamily="50" charset="-127"/>
              </a:rPr>
              <a:t>/</a:t>
            </a:r>
            <a:r>
              <a:rPr lang="ko-KR" altLang="en-US" sz="4000" dirty="0">
                <a:solidFill>
                  <a:srgbClr val="2D2D2D"/>
                </a:solidFill>
                <a:latin typeface="Noto Sans KR Black" panose="020B0200000000000000" pitchFamily="50" charset="-127"/>
                <a:ea typeface="Noto Sans KR Black" panose="020B0200000000000000" pitchFamily="50" charset="-127"/>
              </a:rPr>
              <a:t>문의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고객센터 문의</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8" name="표 3"/>
          <p:cNvGraphicFramePr>
            <a:graphicFrameLocks noGrp="1"/>
          </p:cNvGraphicFramePr>
          <p:nvPr/>
        </p:nvGraphicFramePr>
        <p:xfrm>
          <a:off x="13716000" y="1663065"/>
          <a:ext cx="3929380" cy="2431415"/>
        </p:xfrm>
        <a:graphic>
          <a:graphicData uri="http://schemas.openxmlformats.org/drawingml/2006/table">
            <a:tbl>
              <a:tblPr>
                <a:tableStyleId>{00000000-0000-0000-0000-000000000000}</a:tableStyleId>
              </a:tblPr>
              <a:tblGrid>
                <a:gridCol w="626745"/>
                <a:gridCol w="3302635"/>
              </a:tblGrid>
              <a:tr h="575945">
                <a:tc gridSpan="2">
                  <a:txBody>
                    <a:bodyPr/>
                    <a:lstStyle/>
                    <a:p>
                      <a:pPr marL="0" indent="0" algn="ctr" defTabSz="914400" lvl="1">
                        <a:buFontTx/>
                        <a:buNone/>
                      </a:pPr>
                      <a:r>
                        <a:rPr lang="ko-KR" altLang="en-US" sz="1800" kern="1200" i="0" b="0" strike="noStrike">
                          <a:solidFill>
                            <a:schemeClr val="dk1"/>
                          </a:solidFill>
                          <a:latin typeface="Noto Sans KR" charset="0"/>
                          <a:ea typeface="Noto Sans KR" charset="0"/>
                        </a:rPr>
                        <a:t>설명 및 기능</a:t>
                      </a:r>
                      <a:endParaRPr lang="ko-KR" altLang="en-US" sz="1800" kern="1200" i="0" b="0" strike="noStrike">
                        <a:solidFill>
                          <a:schemeClr val="dk1"/>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pPr/>
                      <a:endParaRPr lang="ko-KR" altLang="en-US" kern="1200"/>
                    </a:p>
                  </a:txBody>
                </a:tc>
              </a:tr>
              <a:tr h="618490">
                <a:tc>
                  <a:txBody>
                    <a:bodyPr/>
                    <a:lstStyle/>
                    <a:p>
                      <a:pPr marL="0" indent="0" algn="ctr" defTabSz="914400" lvl="1">
                        <a:buFontTx/>
                        <a:buNone/>
                      </a:pPr>
                      <a:r>
                        <a:rPr lang="en-US" altLang="ko-KR" sz="1800" kern="1200" i="0" b="0" strike="noStrike">
                          <a:solidFill>
                            <a:schemeClr val="dk1"/>
                          </a:solidFill>
                          <a:latin typeface="Noto Sans KR" charset="0"/>
                          <a:ea typeface="Noto Sans KR" charset="0"/>
                        </a:rPr>
                        <a:t>1</a:t>
                      </a:r>
                      <a:endParaRPr lang="ko-KR" altLang="en-US" sz="1800" kern="1200" i="0" b="0" strike="noStrike">
                        <a:solidFill>
                          <a:schemeClr val="dk1"/>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indent="0" rtl="0" fontAlgn="base" lvl="1">
                        <a:lnSpc>
                          <a:spcPct val="150000"/>
                        </a:lnSpc>
                        <a:buFontTx/>
                        <a:buNone/>
                      </a:pPr>
                      <a:r>
                        <a:rPr lang="ko-KR" altLang="en-US" sz="1800" kern="1200" i="0" b="0">
                          <a:solidFill>
                            <a:schemeClr val="tx1"/>
                          </a:solidFill>
                          <a:latin typeface="Noto Sans KR" charset="0"/>
                          <a:ea typeface="Noto Sans KR" charset="0"/>
                          <a:cs typeface="+mn-cs"/>
                        </a:rPr>
                        <a:t>네비게이션 바 공지</a:t>
                      </a:r>
                      <a:r>
                        <a:rPr lang="en-US" altLang="ko-KR" sz="1800" kern="1200" i="0" b="0">
                          <a:solidFill>
                            <a:schemeClr val="tx1"/>
                          </a:solidFill>
                          <a:latin typeface="Noto Sans KR" charset="0"/>
                          <a:ea typeface="Noto Sans KR" charset="0"/>
                          <a:cs typeface="+mn-cs"/>
                        </a:rPr>
                        <a:t>/</a:t>
                      </a:r>
                      <a:r>
                        <a:rPr lang="ko-KR" altLang="en-US" sz="1800" kern="1200" i="0" b="0">
                          <a:solidFill>
                            <a:schemeClr val="tx1"/>
                          </a:solidFill>
                          <a:latin typeface="Noto Sans KR" charset="0"/>
                          <a:ea typeface="Noto Sans KR" charset="0"/>
                          <a:cs typeface="+mn-cs"/>
                        </a:rPr>
                        <a:t>문의 선택</a:t>
                      </a:r>
                      <a:endParaRPr lang="ko-KR" altLang="en-US" sz="1800" kern="1200" i="0" b="0">
                        <a:solidFill>
                          <a:schemeClr val="tx1"/>
                        </a:solidFill>
                        <a:latin typeface="Noto Sans KR" charset="0"/>
                        <a:ea typeface="Noto Sans KR" charset="0"/>
                        <a:cs typeface="+mn-cs"/>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r>
              <a:tr h="618490">
                <a:tc>
                  <a:txBody>
                    <a:bodyPr/>
                    <a:lstStyle/>
                    <a:p>
                      <a:pPr marL="0" indent="0" algn="ctr" defTabSz="914400" lvl="1">
                        <a:buFontTx/>
                        <a:buNone/>
                      </a:pPr>
                      <a:r>
                        <a:rPr lang="en-US" altLang="ko-KR" sz="1800" kern="1200" i="0" b="0" strike="noStrike">
                          <a:solidFill>
                            <a:schemeClr val="dk1"/>
                          </a:solidFill>
                          <a:latin typeface="Noto Sans KR" charset="0"/>
                          <a:ea typeface="Noto Sans KR" charset="0"/>
                        </a:rPr>
                        <a:t>2</a:t>
                      </a:r>
                      <a:endParaRPr lang="ko-KR" altLang="en-US" sz="1800" kern="1200" i="0" b="0" strike="noStrike">
                        <a:solidFill>
                          <a:schemeClr val="dk1"/>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indent="0" rtl="0" fontAlgn="base" lvl="1">
                        <a:lnSpc>
                          <a:spcPct val="150000"/>
                        </a:lnSpc>
                        <a:buFontTx/>
                        <a:buNone/>
                      </a:pPr>
                      <a:r>
                        <a:rPr lang="ko-KR" altLang="en-US" sz="1800" kern="1200" i="0" b="0">
                          <a:solidFill>
                            <a:schemeClr val="tx1"/>
                          </a:solidFill>
                          <a:latin typeface="Noto Sans KR" charset="0"/>
                          <a:ea typeface="Noto Sans KR" charset="0"/>
                          <a:cs typeface="+mn-cs"/>
                        </a:rPr>
                        <a:t>문의 방법 안내</a:t>
                      </a:r>
                      <a:endParaRPr lang="ko-KR" altLang="en-US" sz="1800" kern="1200" i="0" b="0">
                        <a:solidFill>
                          <a:schemeClr val="tx1"/>
                        </a:solidFill>
                        <a:latin typeface="Noto Sans KR" charset="0"/>
                        <a:ea typeface="Noto Sans KR" charset="0"/>
                        <a:cs typeface="+mn-cs"/>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r>
              <a:tr h="618490">
                <a:tc>
                  <a:txBody>
                    <a:bodyPr/>
                    <a:lstStyle/>
                    <a:p>
                      <a:pPr marL="0" indent="0" algn="ctr" defTabSz="914400" lvl="1">
                        <a:buFontTx/>
                        <a:buNone/>
                      </a:pPr>
                      <a:r>
                        <a:rPr lang="en-US" altLang="ko-KR" sz="1800" kern="1200" i="0" b="0" strike="noStrike">
                          <a:solidFill>
                            <a:schemeClr val="dk1"/>
                          </a:solidFill>
                          <a:latin typeface="Noto Sans KR" charset="0"/>
                          <a:ea typeface="Noto Sans KR" charset="0"/>
                        </a:rPr>
                        <a:t>3</a:t>
                      </a:r>
                      <a:endParaRPr lang="ko-KR" altLang="en-US" sz="1800" kern="1200" i="0" b="0" strike="noStrike">
                        <a:solidFill>
                          <a:schemeClr val="dk1"/>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0" indent="0" rtl="0" fontAlgn="base" lvl="1">
                        <a:lnSpc>
                          <a:spcPct val="150000"/>
                        </a:lnSpc>
                        <a:buFontTx/>
                        <a:buNone/>
                      </a:pPr>
                      <a:r>
                        <a:rPr lang="en-US" altLang="ko-KR" sz="1800" kern="1200" i="0" b="0">
                          <a:solidFill>
                            <a:schemeClr val="tx1"/>
                          </a:solidFill>
                          <a:latin typeface="Noto Sans KR" charset="0"/>
                          <a:ea typeface="Noto Sans KR" charset="0"/>
                          <a:cs typeface="+mn-cs"/>
                        </a:rPr>
                        <a:t>E-mail </a:t>
                      </a:r>
                      <a:r>
                        <a:rPr lang="ko-KR" altLang="en-US" sz="1800" kern="1200" i="0" b="0">
                          <a:solidFill>
                            <a:schemeClr val="tx1"/>
                          </a:solidFill>
                          <a:latin typeface="Noto Sans KR" charset="0"/>
                          <a:ea typeface="Noto Sans KR" charset="0"/>
                          <a:cs typeface="+mn-cs"/>
                        </a:rPr>
                        <a:t>주소 공지</a:t>
                      </a:r>
                      <a:endParaRPr lang="ko-KR" altLang="en-US" sz="1800" kern="1200" i="0" b="0">
                        <a:solidFill>
                          <a:schemeClr val="tx1"/>
                        </a:solidFill>
                        <a:latin typeface="Noto Sans KR" charset="0"/>
                        <a:ea typeface="Noto Sans KR" charset="0"/>
                        <a:cs typeface="+mn-cs"/>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r>
            </a:tbl>
          </a:graphicData>
        </a:graphic>
      </p:graphicFrame>
      <p:pic>
        <p:nvPicPr>
          <p:cNvPr id="3" name="그림 2">
            <a:extLst>
              <a:ext uri="{FF2B5EF4-FFF2-40B4-BE49-F238E27FC236}">
                <a16:creationId xmlns:a16="http://schemas.microsoft.com/office/drawing/2014/main" id="{D6C2D7BE-770B-4FF8-DC80-744F325B7A85}"/>
              </a:ext>
            </a:extLst>
          </p:cNvPr>
          <p:cNvPicPr>
            <a:picLocks noChangeAspect="1"/>
          </p:cNvPicPr>
          <p:nvPr/>
        </p:nvPicPr>
        <p:blipFill>
          <a:blip r:embed="rId2"/>
          <a:stretch>
            <a:fillRect/>
          </a:stretch>
        </p:blipFill>
        <p:spPr>
          <a:xfrm>
            <a:off x="969010" y="1663065"/>
            <a:ext cx="1143000" cy="6544310"/>
          </a:xfrm>
          <a:prstGeom prst="rect">
            <a:avLst/>
          </a:prstGeom>
        </p:spPr>
      </p:pic>
      <p:sp>
        <p:nvSpPr>
          <p:cNvPr id="5" name="직사각형 4">
            <a:extLst>
              <a:ext uri="{FF2B5EF4-FFF2-40B4-BE49-F238E27FC236}">
                <a16:creationId xmlns:a16="http://schemas.microsoft.com/office/drawing/2014/main" id="{2C5F1007-F1C4-1CC6-2DB0-DC1F500B7FCD}"/>
              </a:ext>
            </a:extLst>
          </p:cNvPr>
          <p:cNvSpPr/>
          <p:nvPr/>
        </p:nvSpPr>
        <p:spPr>
          <a:xfrm>
            <a:off x="1009650" y="6210300"/>
            <a:ext cx="1012190" cy="8610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3D9ACD5C-4A71-228E-AD04-ABC129BF78CF}"/>
              </a:ext>
            </a:extLst>
          </p:cNvPr>
          <p:cNvSpPr/>
          <p:nvPr/>
        </p:nvSpPr>
        <p:spPr>
          <a:xfrm>
            <a:off x="642620" y="5962650"/>
            <a:ext cx="545465" cy="49593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pic>
        <p:nvPicPr>
          <p:cNvPr id="7" name="그림 6">
            <a:extLst>
              <a:ext uri="{FF2B5EF4-FFF2-40B4-BE49-F238E27FC236}">
                <a16:creationId xmlns:a16="http://schemas.microsoft.com/office/drawing/2014/main" id="{2ABF8162-C82E-425B-5DCF-630120E59CC7}"/>
              </a:ext>
            </a:extLst>
          </p:cNvPr>
          <p:cNvPicPr>
            <a:picLocks noChangeAspect="1"/>
          </p:cNvPicPr>
          <p:nvPr/>
        </p:nvPicPr>
        <p:blipFill>
          <a:blip r:embed="rId3"/>
          <a:stretch>
            <a:fillRect/>
          </a:stretch>
        </p:blipFill>
        <p:spPr>
          <a:xfrm>
            <a:off x="3871595" y="1663065"/>
            <a:ext cx="4205605" cy="8172450"/>
          </a:xfrm>
          <a:prstGeom prst="rect">
            <a:avLst/>
          </a:prstGeom>
        </p:spPr>
      </p:pic>
      <p:sp>
        <p:nvSpPr>
          <p:cNvPr id="30" name="사각형: 둥근 모서리 29">
            <a:extLst>
              <a:ext uri="{FF2B5EF4-FFF2-40B4-BE49-F238E27FC236}">
                <a16:creationId xmlns:a16="http://schemas.microsoft.com/office/drawing/2014/main" id="{7CF59541-921B-5140-7507-FBC699911EED}"/>
              </a:ext>
            </a:extLst>
          </p:cNvPr>
          <p:cNvSpPr/>
          <p:nvPr/>
        </p:nvSpPr>
        <p:spPr>
          <a:xfrm>
            <a:off x="3598545" y="2019300"/>
            <a:ext cx="545465" cy="49593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1" name="직사각형 10">
            <a:extLst>
              <a:ext uri="{FF2B5EF4-FFF2-40B4-BE49-F238E27FC236}">
                <a16:creationId xmlns:a16="http://schemas.microsoft.com/office/drawing/2014/main" id="{7CA05215-BC30-5A3E-63A3-98ED7A433ABD}"/>
              </a:ext>
            </a:extLst>
          </p:cNvPr>
          <p:cNvSpPr/>
          <p:nvPr/>
        </p:nvSpPr>
        <p:spPr>
          <a:xfrm>
            <a:off x="4572000" y="3086100"/>
            <a:ext cx="2667000" cy="57277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둥근 모서리 14">
            <a:extLst>
              <a:ext uri="{FF2B5EF4-FFF2-40B4-BE49-F238E27FC236}">
                <a16:creationId xmlns:a16="http://schemas.microsoft.com/office/drawing/2014/main" id="{AB0ED6DC-EF87-791D-4FC3-A3EB262DE552}"/>
              </a:ext>
            </a:extLst>
          </p:cNvPr>
          <p:cNvSpPr/>
          <p:nvPr/>
        </p:nvSpPr>
        <p:spPr>
          <a:xfrm>
            <a:off x="3961130" y="3027045"/>
            <a:ext cx="545465" cy="49593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cxnSp>
        <p:nvCxnSpPr>
          <p:cNvPr id="16" name="직선 연결선 15">
            <a:extLst>
              <a:ext uri="{FF2B5EF4-FFF2-40B4-BE49-F238E27FC236}">
                <a16:creationId xmlns:a16="http://schemas.microsoft.com/office/drawing/2014/main" id="{2FADA152-3572-9E01-F908-7F2FB1D3A5C7}"/>
              </a:ext>
            </a:extLst>
          </p:cNvPr>
          <p:cNvCxnSpPr/>
          <p:nvPr/>
        </p:nvCxnSpPr>
        <p:spPr>
          <a:xfrm>
            <a:off x="969010" y="571500"/>
            <a:ext cx="1088390"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459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txBox="1">
            <a:spLocks/>
          </p:cNvSpPr>
          <p:nvPr/>
        </p:nvSpPr>
        <p:spPr>
          <a:xfrm rot="0">
            <a:off x="969010" y="738505"/>
            <a:ext cx="16316325" cy="769620"/>
          </a:xfrm>
          <a:prstGeom prst="rect"/>
        </p:spPr>
        <p:txBody>
          <a:bodyPr wrap="square" lIns="0" tIns="0" rIns="0" bIns="0" numCol="1" vert="horz" anchor="ctr">
            <a:noAutofit/>
          </a:bodyPr>
          <a:lstStyle/>
          <a:p>
            <a:pPr marL="0" indent="0" algn="l">
              <a:lnSpc>
                <a:spcPct val="99600"/>
              </a:lnSpc>
              <a:buFontTx/>
              <a:buNone/>
            </a:pPr>
            <a:r>
              <a:rPr lang="ko-KR" altLang="en-US" sz="4000">
                <a:solidFill>
                  <a:srgbClr val="2D2D2D"/>
                </a:solidFill>
                <a:latin typeface="Noto Sans KR Black" charset="0"/>
                <a:ea typeface="Noto Sans KR Black" charset="0"/>
              </a:rPr>
              <a:t>G</a:t>
            </a:r>
            <a:r>
              <a:rPr lang="ko-KR" altLang="en-US" sz="4000">
                <a:solidFill>
                  <a:srgbClr val="2D2D2D"/>
                </a:solidFill>
                <a:latin typeface="Noto Sans KR Black" charset="0"/>
                <a:ea typeface="Noto Sans KR Black" charset="0"/>
              </a:rPr>
              <a:t>emini AI</a:t>
            </a:r>
            <a:r>
              <a:rPr lang="ko-KR" altLang="en-US" sz="4000">
                <a:solidFill>
                  <a:srgbClr val="2D2D2D"/>
                </a:solidFill>
                <a:latin typeface="Noto Sans KR Black" charset="0"/>
                <a:ea typeface="Noto Sans KR Black" charset="0"/>
              </a:rPr>
              <a:t>와 </a:t>
            </a:r>
            <a:r>
              <a:rPr lang="ko-KR" altLang="en-US" sz="4000">
                <a:solidFill>
                  <a:srgbClr val="2D2D2D"/>
                </a:solidFill>
                <a:latin typeface="Noto Sans KR Black" charset="0"/>
                <a:ea typeface="Noto Sans KR Black" charset="0"/>
              </a:rPr>
              <a:t>연동</a:t>
            </a:r>
            <a:r>
              <a:rPr lang="ko-KR" altLang="en-US" sz="4000">
                <a:solidFill>
                  <a:srgbClr val="2D2D2D"/>
                </a:solidFill>
                <a:latin typeface="Noto Sans KR Black" charset="0"/>
                <a:ea typeface="Noto Sans KR Black" charset="0"/>
              </a:rPr>
              <a:t>된 </a:t>
            </a:r>
            <a:r>
              <a:rPr lang="ko-KR" altLang="en-US" sz="4000">
                <a:solidFill>
                  <a:srgbClr val="2D2D2D"/>
                </a:solidFill>
                <a:latin typeface="Noto Sans KR Black" charset="0"/>
                <a:ea typeface="Noto Sans KR Black" charset="0"/>
              </a:rPr>
              <a:t>맛</a:t>
            </a:r>
            <a:r>
              <a:rPr lang="ko-KR" altLang="en-US" sz="4000">
                <a:solidFill>
                  <a:srgbClr val="2D2D2D"/>
                </a:solidFill>
                <a:latin typeface="Noto Sans KR Black" charset="0"/>
                <a:ea typeface="Noto Sans KR Black" charset="0"/>
              </a:rPr>
              <a:t>집 </a:t>
            </a:r>
            <a:r>
              <a:rPr lang="ko-KR" altLang="en-US" sz="4000">
                <a:solidFill>
                  <a:srgbClr val="2D2D2D"/>
                </a:solidFill>
                <a:latin typeface="Noto Sans KR Black" charset="0"/>
                <a:ea typeface="Noto Sans KR Black" charset="0"/>
              </a:rPr>
              <a:t>추</a:t>
            </a:r>
            <a:r>
              <a:rPr lang="ko-KR" altLang="en-US" sz="4000">
                <a:solidFill>
                  <a:srgbClr val="2D2D2D"/>
                </a:solidFill>
                <a:latin typeface="Noto Sans KR Black" charset="0"/>
                <a:ea typeface="Noto Sans KR Black" charset="0"/>
              </a:rPr>
              <a:t>천 </a:t>
            </a:r>
            <a:r>
              <a:rPr lang="ko-KR" altLang="en-US" sz="4000">
                <a:solidFill>
                  <a:srgbClr val="2D2D2D"/>
                </a:solidFill>
                <a:latin typeface="Noto Sans KR Black" charset="0"/>
                <a:ea typeface="Noto Sans KR Black" charset="0"/>
              </a:rPr>
              <a:t>서비</a:t>
            </a:r>
            <a:r>
              <a:rPr lang="ko-KR" altLang="en-US" sz="4000">
                <a:solidFill>
                  <a:srgbClr val="2D2D2D"/>
                </a:solidFill>
                <a:latin typeface="Noto Sans KR Black" charset="0"/>
                <a:ea typeface="Noto Sans KR Black" charset="0"/>
              </a:rPr>
              <a:t>스 </a:t>
            </a:r>
            <a:r>
              <a:rPr lang="ko-KR" altLang="en-US" sz="4000">
                <a:solidFill>
                  <a:srgbClr val="2D2D2D"/>
                </a:solidFill>
                <a:latin typeface="Noto Sans KR Black" charset="0"/>
                <a:ea typeface="Noto Sans KR Black" charset="0"/>
              </a:rPr>
              <a:t>시스</a:t>
            </a:r>
            <a:r>
              <a:rPr lang="ko-KR" altLang="en-US" sz="4000">
                <a:solidFill>
                  <a:srgbClr val="2D2D2D"/>
                </a:solidFill>
                <a:latin typeface="Noto Sans KR Black" charset="0"/>
                <a:ea typeface="Noto Sans KR Black" charset="0"/>
              </a:rPr>
              <a:t>템 </a:t>
            </a:r>
            <a:r>
              <a:rPr lang="ko-KR" altLang="en-US" sz="4000">
                <a:solidFill>
                  <a:srgbClr val="2D2D2D"/>
                </a:solidFill>
                <a:latin typeface="Noto Sans KR Black" charset="0"/>
                <a:ea typeface="Noto Sans KR Black" charset="0"/>
              </a:rPr>
              <a:t>설</a:t>
            </a:r>
            <a:r>
              <a:rPr lang="ko-KR" altLang="en-US" sz="4000">
                <a:solidFill>
                  <a:srgbClr val="2D2D2D"/>
                </a:solidFill>
                <a:latin typeface="Noto Sans KR Black" charset="0"/>
                <a:ea typeface="Noto Sans KR Black" charset="0"/>
              </a:rPr>
              <a:t>계</a:t>
            </a:r>
            <a:endParaRPr lang="ko-KR" altLang="en-US" sz="4000">
              <a:solidFill>
                <a:srgbClr val="2D2D2D"/>
              </a:solidFill>
              <a:latin typeface="Noto Sans KR Black" charset="0"/>
              <a:ea typeface="Noto Sans KR Black" charset="0"/>
            </a:endParaRPr>
          </a:p>
        </p:txBody>
      </p:sp>
      <p:cxnSp>
        <p:nvCxnSpPr>
          <p:cNvPr id="16" name="Rect 0"/>
          <p:cNvCxnSpPr/>
          <p:nvPr/>
        </p:nvCxnSpPr>
        <p:spPr>
          <a:xfrm rot="0">
            <a:off x="969010" y="571500"/>
            <a:ext cx="1089025" cy="635"/>
          </a:xfrm>
          <a:prstGeom prst="line"/>
          <a:ln w="76200" cap="flat" cmpd="sng">
            <a:solidFill>
              <a:schemeClr val="tx1">
                <a:alpha val="100000"/>
              </a:schemeClr>
            </a:solidFill>
            <a:prstDash val="solid"/>
          </a:ln>
        </p:spPr>
        <p:style>
          <a:lnRef idx="1">
            <a:schemeClr val="dk1"/>
          </a:lnRef>
          <a:fillRef idx="0">
            <a:schemeClr val="dk1"/>
          </a:fillRef>
          <a:effectRef idx="0">
            <a:schemeClr val="dk1"/>
          </a:effectRef>
          <a:fontRef idx="minor">
            <a:schemeClr val="tx1"/>
          </a:fontRef>
        </p:style>
      </p:cxnSp>
      <p:sp>
        <p:nvSpPr>
          <p:cNvPr id="31" name="텍스트 상자 1"/>
          <p:cNvSpPr txBox="1">
            <a:spLocks/>
          </p:cNvSpPr>
          <p:nvPr/>
        </p:nvSpPr>
        <p:spPr>
          <a:xfrm rot="0">
            <a:off x="438785" y="1637665"/>
            <a:ext cx="11468735" cy="7842885"/>
          </a:xfrm>
          <a:prstGeom prst="rect"/>
        </p:spPr>
        <p:txBody>
          <a:bodyPr wrap="square" lIns="0" tIns="0" rIns="0" bIns="0" numCol="1" vert="horz" anchor="ctr">
            <a:noAutofit/>
          </a:bodyPr>
          <a:lstStyle/>
          <a:p>
            <a:pPr marL="0" indent="0" algn="l">
              <a:lnSpc>
                <a:spcPct val="99600"/>
              </a:lnSpc>
              <a:buFontTx/>
              <a:buNone/>
            </a:pPr>
            <a:r>
              <a:rPr lang="ko-KR" altLang="en-US" sz="2400">
                <a:solidFill>
                  <a:srgbClr val="2D2D2D"/>
                </a:solidFill>
                <a:latin typeface="Noto Sans KR" charset="0"/>
                <a:ea typeface="Noto Sans KR" charset="0"/>
              </a:rPr>
              <a:t>-</a:t>
            </a:r>
            <a:r>
              <a:rPr lang="ko-KR" altLang="en-US" sz="2400">
                <a:solidFill>
                  <a:srgbClr val="2D2D2D"/>
                </a:solidFill>
                <a:latin typeface="Noto Sans KR" charset="0"/>
                <a:ea typeface="Noto Sans KR" charset="0"/>
              </a:rPr>
              <a:t> </a:t>
            </a:r>
            <a:r>
              <a:rPr lang="ko-KR" altLang="en-US" sz="2400">
                <a:solidFill>
                  <a:srgbClr val="2D2D2D"/>
                </a:solidFill>
                <a:latin typeface="Noto Sans KR" charset="0"/>
                <a:ea typeface="Noto Sans KR" charset="0"/>
              </a:rPr>
              <a:t>사용 </a:t>
            </a:r>
            <a:r>
              <a:rPr lang="ko-KR" altLang="en-US" sz="2400">
                <a:solidFill>
                  <a:srgbClr val="2D2D2D"/>
                </a:solidFill>
                <a:latin typeface="Noto Sans KR" charset="0"/>
                <a:ea typeface="Noto Sans KR" charset="0"/>
              </a:rPr>
              <a:t>기</a:t>
            </a:r>
            <a:r>
              <a:rPr lang="ko-KR" altLang="en-US" sz="2400">
                <a:solidFill>
                  <a:srgbClr val="2D2D2D"/>
                </a:solidFill>
                <a:latin typeface="Noto Sans KR" charset="0"/>
                <a:ea typeface="Noto Sans KR" charset="0"/>
              </a:rPr>
              <a:t>술 </a:t>
            </a:r>
            <a:r>
              <a:rPr lang="ko-KR" altLang="en-US" sz="2400">
                <a:solidFill>
                  <a:srgbClr val="2D2D2D"/>
                </a:solidFill>
                <a:latin typeface="Noto Sans KR" charset="0"/>
                <a:ea typeface="Noto Sans KR" charset="0"/>
              </a:rPr>
              <a:t>스</a:t>
            </a:r>
            <a:r>
              <a:rPr lang="ko-KR" altLang="en-US" sz="2400">
                <a:solidFill>
                  <a:srgbClr val="2D2D2D"/>
                </a:solidFill>
                <a:latin typeface="Noto Sans KR" charset="0"/>
                <a:ea typeface="Noto Sans KR" charset="0"/>
              </a:rPr>
              <a:t>택</a:t>
            </a:r>
            <a:endParaRPr lang="ko-KR" altLang="en-US" sz="2400">
              <a:solidFill>
                <a:srgbClr val="2D2D2D"/>
              </a:solidFill>
              <a:latin typeface="Noto Sans KR" charset="0"/>
              <a:ea typeface="Noto Sans KR" charset="0"/>
            </a:endParaRPr>
          </a:p>
          <a:p>
            <a:pPr marL="0" indent="0" algn="l">
              <a:lnSpc>
                <a:spcPct val="99600"/>
              </a:lnSpc>
              <a:buFontTx/>
              <a:buNone/>
            </a:pPr>
            <a:r>
              <a:rPr lang="ko-KR" altLang="en-US" sz="2400">
                <a:solidFill>
                  <a:srgbClr val="2D2D2D"/>
                </a:solidFill>
                <a:latin typeface="Noto Sans KR" charset="0"/>
                <a:ea typeface="Noto Sans KR" charset="0"/>
              </a:rPr>
              <a:t>1. </a:t>
            </a:r>
            <a:r>
              <a:rPr lang="ko-KR" altLang="en-US" sz="2400">
                <a:solidFill>
                  <a:srgbClr val="2D2D2D"/>
                </a:solidFill>
                <a:latin typeface="Noto Sans KR" charset="0"/>
                <a:ea typeface="Noto Sans KR" charset="0"/>
              </a:rPr>
              <a:t>백엔드:</a:t>
            </a:r>
            <a:r>
              <a:rPr lang="ko-KR" altLang="en-US" sz="2400">
                <a:solidFill>
                  <a:srgbClr val="2D2D2D"/>
                </a:solidFill>
                <a:latin typeface="Noto Sans KR" charset="0"/>
                <a:ea typeface="Noto Sans KR" charset="0"/>
              </a:rPr>
              <a:t> Spring Boot</a:t>
            </a:r>
            <a:r>
              <a:rPr lang="ko-KR" altLang="en-US" sz="2400">
                <a:solidFill>
                  <a:srgbClr val="2D2D2D"/>
                </a:solidFill>
                <a:latin typeface="Noto Sans KR" charset="0"/>
                <a:ea typeface="Noto Sans KR" charset="0"/>
              </a:rPr>
              <a:t>(</a:t>
            </a:r>
            <a:r>
              <a:rPr lang="ko-KR" altLang="en-US" sz="2400">
                <a:solidFill>
                  <a:srgbClr val="2D2D2D"/>
                </a:solidFill>
                <a:latin typeface="Noto Sans KR" charset="0"/>
                <a:ea typeface="Noto Sans KR" charset="0"/>
              </a:rPr>
              <a:t>Java), FastAPI(</a:t>
            </a:r>
            <a:r>
              <a:rPr lang="ko-KR" altLang="en-US" sz="2400">
                <a:solidFill>
                  <a:srgbClr val="2D2D2D"/>
                </a:solidFill>
                <a:latin typeface="Noto Sans KR" charset="0"/>
                <a:ea typeface="Noto Sans KR" charset="0"/>
              </a:rPr>
              <a:t>P</a:t>
            </a:r>
            <a:r>
              <a:rPr lang="ko-KR" altLang="en-US" sz="2400">
                <a:solidFill>
                  <a:srgbClr val="2D2D2D"/>
                </a:solidFill>
                <a:latin typeface="Noto Sans KR" charset="0"/>
                <a:ea typeface="Noto Sans KR" charset="0"/>
              </a:rPr>
              <a:t>ython)</a:t>
            </a:r>
            <a:endParaRPr lang="ko-KR" altLang="en-US" sz="2400">
              <a:solidFill>
                <a:srgbClr val="2D2D2D"/>
              </a:solidFill>
              <a:latin typeface="Noto Sans KR" charset="0"/>
              <a:ea typeface="Noto Sans KR" charset="0"/>
            </a:endParaRPr>
          </a:p>
          <a:p>
            <a:pPr marL="0" indent="0" algn="l">
              <a:lnSpc>
                <a:spcPct val="99600"/>
              </a:lnSpc>
              <a:buFontTx/>
              <a:buNone/>
            </a:pPr>
            <a:r>
              <a:rPr lang="ko-KR" altLang="en-US" sz="2400">
                <a:solidFill>
                  <a:srgbClr val="2D2D2D"/>
                </a:solidFill>
                <a:latin typeface="Noto Sans KR" charset="0"/>
                <a:ea typeface="Noto Sans KR" charset="0"/>
              </a:rPr>
              <a:t>2. AI 연</a:t>
            </a:r>
            <a:r>
              <a:rPr lang="ko-KR" altLang="en-US" sz="2400">
                <a:solidFill>
                  <a:srgbClr val="2D2D2D"/>
                </a:solidFill>
                <a:latin typeface="Noto Sans KR" charset="0"/>
                <a:ea typeface="Noto Sans KR" charset="0"/>
              </a:rPr>
              <a:t>동 </a:t>
            </a:r>
            <a:r>
              <a:rPr sz="2400">
                <a:latin typeface="Noto Sans KR" charset="0"/>
                <a:ea typeface="Noto Sans KR" charset="0"/>
              </a:rPr>
              <a:t>Google Gemini API</a:t>
            </a:r>
            <a:r>
              <a:rPr sz="2400">
                <a:latin typeface="Noto Sans KR" charset="0"/>
                <a:ea typeface="Noto Sans KR" charset="0"/>
              </a:rPr>
              <a:t>(</a:t>
            </a:r>
            <a:r>
              <a:rPr lang="ko-KR" sz="2400">
                <a:latin typeface="Noto Sans KR" charset="0"/>
                <a:ea typeface="Noto Sans KR" charset="0"/>
              </a:rPr>
              <a:t>G</a:t>
            </a:r>
            <a:r>
              <a:rPr lang="ko-KR" sz="2400">
                <a:latin typeface="Noto Sans KR" charset="0"/>
                <a:ea typeface="Noto Sans KR" charset="0"/>
              </a:rPr>
              <a:t>emini 1.5 flash)</a:t>
            </a:r>
            <a:endParaRPr lang="ko-KR" altLang="en-US" sz="2400">
              <a:latin typeface="Noto Sans KR" charset="0"/>
              <a:ea typeface="Noto Sans KR" charset="0"/>
            </a:endParaRPr>
          </a:p>
          <a:p>
            <a:pPr marL="0" indent="0" algn="l">
              <a:lnSpc>
                <a:spcPct val="99600"/>
              </a:lnSpc>
              <a:buFontTx/>
              <a:buNone/>
            </a:pPr>
            <a:r>
              <a:rPr lang="ko-KR" altLang="en-US" sz="2400">
                <a:solidFill>
                  <a:srgbClr val="2D2D2D"/>
                </a:solidFill>
                <a:latin typeface="Noto Sans KR" charset="0"/>
                <a:ea typeface="Noto Sans KR" charset="0"/>
              </a:rPr>
              <a:t>3</a:t>
            </a:r>
            <a:r>
              <a:rPr lang="ko-KR" altLang="en-US" sz="2400">
                <a:solidFill>
                  <a:srgbClr val="2D2D2D"/>
                </a:solidFill>
                <a:latin typeface="Noto Sans KR" charset="0"/>
                <a:ea typeface="Noto Sans KR" charset="0"/>
              </a:rPr>
              <a:t>. 데이</a:t>
            </a:r>
            <a:r>
              <a:rPr lang="ko-KR" altLang="en-US" sz="2400">
                <a:solidFill>
                  <a:srgbClr val="2D2D2D"/>
                </a:solidFill>
                <a:latin typeface="Noto Sans KR" charset="0"/>
                <a:ea typeface="Noto Sans KR" charset="0"/>
              </a:rPr>
              <a:t>터 </a:t>
            </a:r>
            <a:r>
              <a:rPr lang="ko-KR" altLang="en-US" sz="2400">
                <a:solidFill>
                  <a:srgbClr val="2D2D2D"/>
                </a:solidFill>
                <a:latin typeface="Noto Sans KR" charset="0"/>
                <a:ea typeface="Noto Sans KR" charset="0"/>
              </a:rPr>
              <a:t>구</a:t>
            </a:r>
            <a:r>
              <a:rPr lang="ko-KR" altLang="en-US" sz="2400">
                <a:solidFill>
                  <a:srgbClr val="2D2D2D"/>
                </a:solidFill>
                <a:latin typeface="Noto Sans KR" charset="0"/>
                <a:ea typeface="Noto Sans KR" charset="0"/>
              </a:rPr>
              <a:t>조:</a:t>
            </a:r>
            <a:r>
              <a:rPr lang="ko-KR" altLang="en-US" sz="2400">
                <a:solidFill>
                  <a:srgbClr val="2D2D2D"/>
                </a:solidFill>
                <a:latin typeface="Noto Sans KR" charset="0"/>
                <a:ea typeface="Noto Sans KR" charset="0"/>
              </a:rPr>
              <a:t> Pydantic(Python)</a:t>
            </a:r>
            <a:endParaRPr lang="ko-KR" altLang="en-US" sz="2400">
              <a:solidFill>
                <a:srgbClr val="2D2D2D"/>
              </a:solidFill>
              <a:latin typeface="Noto Sans KR" charset="0"/>
              <a:ea typeface="Noto Sans KR" charset="0"/>
            </a:endParaRPr>
          </a:p>
          <a:p>
            <a:pPr marL="0" indent="0" algn="l">
              <a:lnSpc>
                <a:spcPct val="99600"/>
              </a:lnSpc>
              <a:buFontTx/>
              <a:buNone/>
            </a:pPr>
            <a:r>
              <a:rPr lang="ko-KR" altLang="en-US" sz="2400">
                <a:solidFill>
                  <a:srgbClr val="2D2D2D"/>
                </a:solidFill>
                <a:latin typeface="Noto Sans KR" charset="0"/>
                <a:ea typeface="Noto Sans KR" charset="0"/>
              </a:rPr>
              <a:t>4. 통</a:t>
            </a:r>
            <a:r>
              <a:rPr lang="ko-KR" altLang="en-US" sz="2400">
                <a:solidFill>
                  <a:srgbClr val="2D2D2D"/>
                </a:solidFill>
                <a:latin typeface="Noto Sans KR" charset="0"/>
                <a:ea typeface="Noto Sans KR" charset="0"/>
              </a:rPr>
              <a:t>신:</a:t>
            </a:r>
            <a:r>
              <a:rPr lang="ko-KR" altLang="en-US" sz="2400">
                <a:solidFill>
                  <a:srgbClr val="2D2D2D"/>
                </a:solidFill>
                <a:latin typeface="Noto Sans KR" charset="0"/>
                <a:ea typeface="Noto Sans KR" charset="0"/>
              </a:rPr>
              <a:t> REST </a:t>
            </a:r>
            <a:r>
              <a:rPr lang="ko-KR" altLang="en-US" sz="2400">
                <a:solidFill>
                  <a:srgbClr val="2D2D2D"/>
                </a:solidFill>
                <a:latin typeface="Noto Sans KR" charset="0"/>
                <a:ea typeface="Noto Sans KR" charset="0"/>
              </a:rPr>
              <a:t>A</a:t>
            </a:r>
            <a:r>
              <a:rPr lang="ko-KR" altLang="en-US" sz="2400">
                <a:solidFill>
                  <a:srgbClr val="2D2D2D"/>
                </a:solidFill>
                <a:latin typeface="Noto Sans KR" charset="0"/>
                <a:ea typeface="Noto Sans KR" charset="0"/>
              </a:rPr>
              <a:t>PI</a:t>
            </a:r>
            <a:r>
              <a:rPr lang="ko-KR" altLang="en-US" sz="2400">
                <a:solidFill>
                  <a:srgbClr val="2D2D2D"/>
                </a:solidFill>
                <a:latin typeface="Noto Sans KR" charset="0"/>
                <a:ea typeface="Noto Sans KR" charset="0"/>
              </a:rPr>
              <a:t> </a:t>
            </a:r>
            <a:r>
              <a:rPr lang="ko-KR" altLang="en-US" sz="2400">
                <a:solidFill>
                  <a:srgbClr val="2D2D2D"/>
                </a:solidFill>
                <a:latin typeface="Noto Sans KR" charset="0"/>
                <a:ea typeface="Noto Sans KR" charset="0"/>
              </a:rPr>
              <a:t>+ WebClient</a:t>
            </a:r>
            <a:endParaRPr lang="ko-KR" altLang="en-US" sz="2400">
              <a:solidFill>
                <a:srgbClr val="2D2D2D"/>
              </a:solidFill>
              <a:latin typeface="Noto Sans KR" charset="0"/>
              <a:ea typeface="Noto Sans KR" charset="0"/>
            </a:endParaRPr>
          </a:p>
          <a:p>
            <a:pPr marL="0" indent="0" algn="l">
              <a:lnSpc>
                <a:spcPct val="99600"/>
              </a:lnSpc>
              <a:buFontTx/>
              <a:buNone/>
            </a:pPr>
            <a:r>
              <a:rPr lang="ko-KR" altLang="en-US" sz="2400">
                <a:solidFill>
                  <a:srgbClr val="2D2D2D"/>
                </a:solidFill>
                <a:latin typeface="Noto Sans KR" charset="0"/>
                <a:ea typeface="Noto Sans KR" charset="0"/>
              </a:rPr>
              <a:t>5. 환경관</a:t>
            </a:r>
            <a:r>
              <a:rPr lang="ko-KR" altLang="en-US" sz="2400">
                <a:solidFill>
                  <a:srgbClr val="2D2D2D"/>
                </a:solidFill>
                <a:latin typeface="Noto Sans KR" charset="0"/>
                <a:ea typeface="Noto Sans KR" charset="0"/>
              </a:rPr>
              <a:t>리 </a:t>
            </a:r>
            <a:r>
              <a:rPr lang="ko-KR" altLang="en-US" sz="2400">
                <a:solidFill>
                  <a:srgbClr val="2D2D2D"/>
                </a:solidFill>
                <a:latin typeface="Noto Sans KR" charset="0"/>
                <a:ea typeface="Noto Sans KR" charset="0"/>
              </a:rPr>
              <a:t>.env</a:t>
            </a:r>
            <a:endParaRPr lang="ko-KR" altLang="en-US" sz="2400">
              <a:solidFill>
                <a:srgbClr val="2D2D2D"/>
              </a:solidFill>
              <a:latin typeface="Noto Sans KR" charset="0"/>
              <a:ea typeface="Noto Sans KR" charset="0"/>
            </a:endParaRPr>
          </a:p>
          <a:p>
            <a:pPr marL="0" indent="0" algn="l">
              <a:lnSpc>
                <a:spcPct val="99600"/>
              </a:lnSpc>
              <a:buFontTx/>
              <a:buNone/>
            </a:pPr>
            <a:endParaRPr lang="ko-KR" altLang="en-US" sz="2400">
              <a:solidFill>
                <a:srgbClr val="2D2D2D"/>
              </a:solidFill>
              <a:latin typeface="Noto Sans KR" charset="0"/>
              <a:ea typeface="Noto Sans KR" charset="0"/>
            </a:endParaRPr>
          </a:p>
          <a:p>
            <a:pPr marL="0" indent="0" algn="l">
              <a:lnSpc>
                <a:spcPct val="99600"/>
              </a:lnSpc>
              <a:buFontTx/>
              <a:buNone/>
            </a:pPr>
            <a:r>
              <a:rPr lang="ko-KR" altLang="en-US" sz="2400">
                <a:solidFill>
                  <a:srgbClr val="2D2D2D"/>
                </a:solidFill>
                <a:latin typeface="Noto Sans KR" charset="0"/>
                <a:ea typeface="Noto Sans KR" charset="0"/>
              </a:rPr>
              <a:t>- </a:t>
            </a:r>
            <a:r>
              <a:rPr lang="ko-KR" altLang="en-US" sz="2400">
                <a:solidFill>
                  <a:srgbClr val="2D2D2D"/>
                </a:solidFill>
                <a:latin typeface="Noto Sans KR" charset="0"/>
                <a:ea typeface="Noto Sans KR" charset="0"/>
              </a:rPr>
              <a:t>시스템 </a:t>
            </a:r>
            <a:r>
              <a:rPr lang="ko-KR" altLang="en-US" sz="2400">
                <a:solidFill>
                  <a:srgbClr val="2D2D2D"/>
                </a:solidFill>
                <a:latin typeface="Noto Sans KR" charset="0"/>
                <a:ea typeface="Noto Sans KR" charset="0"/>
              </a:rPr>
              <a:t>흐름</a:t>
            </a:r>
            <a:r>
              <a:rPr lang="ko-KR" altLang="en-US" sz="2400">
                <a:solidFill>
                  <a:srgbClr val="2D2D2D"/>
                </a:solidFill>
                <a:latin typeface="Noto Sans KR" charset="0"/>
                <a:ea typeface="Noto Sans KR" charset="0"/>
              </a:rPr>
              <a:t>도</a:t>
            </a:r>
            <a:r>
              <a:rPr lang="ko-KR" altLang="en-US" sz="2400">
                <a:solidFill>
                  <a:srgbClr val="2D2D2D"/>
                </a:solidFill>
                <a:latin typeface="Noto Sans KR" charset="0"/>
                <a:ea typeface="Noto Sans KR" charset="0"/>
              </a:rPr>
              <a:t/>
            </a:r>
            <a:br>
              <a:rPr lang="ko-KR" altLang="en-US" sz="2400">
                <a:solidFill>
                  <a:srgbClr val="2D2D2D"/>
                </a:solidFill>
                <a:latin typeface="Noto Sans KR" charset="0"/>
                <a:ea typeface="Noto Sans KR" charset="0"/>
              </a:rPr>
            </a:br>
            <a:r>
              <a:rPr lang="ko-KR" altLang="en-US" sz="2400">
                <a:solidFill>
                  <a:srgbClr val="2D2D2D"/>
                </a:solidFill>
                <a:latin typeface="Noto Sans KR" charset="0"/>
                <a:ea typeface="Noto Sans KR" charset="0"/>
              </a:rPr>
              <a:t>1</a:t>
            </a:r>
            <a:r>
              <a:rPr lang="ko-KR" altLang="en-US" sz="2400">
                <a:solidFill>
                  <a:srgbClr val="2D2D2D"/>
                </a:solidFill>
                <a:latin typeface="Noto Sans KR" charset="0"/>
                <a:ea typeface="Noto Sans KR" charset="0"/>
              </a:rPr>
              <a:t>. </a:t>
            </a:r>
            <a:r>
              <a:rPr lang="ko-KR" altLang="en-US" sz="2400">
                <a:solidFill>
                  <a:srgbClr val="2D2D2D"/>
                </a:solidFill>
                <a:latin typeface="Noto Sans KR" charset="0"/>
                <a:ea typeface="Noto Sans KR" charset="0"/>
              </a:rPr>
              <a:t>React 사용자 입력 </a:t>
            </a:r>
            <a:r>
              <a:rPr lang="ko-KR" altLang="en-US" sz="2400">
                <a:solidFill>
                  <a:srgbClr val="2D2D2D"/>
                </a:solidFill>
                <a:latin typeface="Noto Sans KR" charset="0"/>
                <a:ea typeface="Noto Sans KR" charset="0"/>
              </a:rPr>
              <a:t>-&gt; </a:t>
            </a:r>
            <a:r>
              <a:rPr lang="ko-KR" altLang="en-US" sz="2400">
                <a:solidFill>
                  <a:srgbClr val="2D2D2D"/>
                </a:solidFill>
                <a:latin typeface="Noto Sans KR" charset="0"/>
                <a:ea typeface="Noto Sans KR" charset="0"/>
              </a:rPr>
              <a:t>2</a:t>
            </a:r>
            <a:r>
              <a:rPr lang="ko-KR" altLang="en-US" sz="2400">
                <a:solidFill>
                  <a:srgbClr val="2D2D2D"/>
                </a:solidFill>
                <a:latin typeface="Noto Sans KR" charset="0"/>
                <a:ea typeface="Noto Sans KR" charset="0"/>
              </a:rPr>
              <a:t>. </a:t>
            </a:r>
            <a:r>
              <a:rPr lang="ko-KR" altLang="en-US" sz="2400">
                <a:solidFill>
                  <a:srgbClr val="2D2D2D"/>
                </a:solidFill>
                <a:latin typeface="Noto Sans KR" charset="0"/>
                <a:ea typeface="Noto Sans KR" charset="0"/>
              </a:rPr>
              <a:t>Spring Boot 백엔드(</a:t>
            </a:r>
            <a:r>
              <a:rPr lang="ko-KR" altLang="en-US" sz="2400">
                <a:solidFill>
                  <a:srgbClr val="2D2D2D"/>
                </a:solidFill>
                <a:latin typeface="Noto Sans KR" charset="0"/>
                <a:ea typeface="Noto Sans KR" charset="0"/>
              </a:rPr>
              <a:t>A</a:t>
            </a:r>
            <a:r>
              <a:rPr lang="ko-KR" altLang="en-US" sz="2400">
                <a:solidFill>
                  <a:srgbClr val="2D2D2D"/>
                </a:solidFill>
                <a:latin typeface="Noto Sans KR" charset="0"/>
                <a:ea typeface="Noto Sans KR" charset="0"/>
              </a:rPr>
              <a:t>iC</a:t>
            </a:r>
            <a:r>
              <a:rPr lang="ko-KR" altLang="en-US" sz="2400">
                <a:solidFill>
                  <a:srgbClr val="2D2D2D"/>
                </a:solidFill>
                <a:latin typeface="Noto Sans KR" charset="0"/>
                <a:ea typeface="Noto Sans KR" charset="0"/>
              </a:rPr>
              <a:t>ontr</a:t>
            </a:r>
            <a:r>
              <a:rPr lang="ko-KR" altLang="en-US" sz="2400">
                <a:solidFill>
                  <a:srgbClr val="2D2D2D"/>
                </a:solidFill>
                <a:latin typeface="Noto Sans KR" charset="0"/>
                <a:ea typeface="Noto Sans KR" charset="0"/>
              </a:rPr>
              <a:t>o</a:t>
            </a:r>
            <a:r>
              <a:rPr lang="ko-KR" altLang="en-US" sz="2400">
                <a:solidFill>
                  <a:srgbClr val="2D2D2D"/>
                </a:solidFill>
                <a:latin typeface="Noto Sans KR" charset="0"/>
                <a:ea typeface="Noto Sans KR" charset="0"/>
              </a:rPr>
              <a:t>ller, A</a:t>
            </a:r>
            <a:r>
              <a:rPr lang="ko-KR" altLang="en-US" sz="2400">
                <a:solidFill>
                  <a:srgbClr val="2D2D2D"/>
                </a:solidFill>
                <a:latin typeface="Noto Sans KR" charset="0"/>
                <a:ea typeface="Noto Sans KR" charset="0"/>
              </a:rPr>
              <a:t>iS</a:t>
            </a:r>
            <a:r>
              <a:rPr lang="ko-KR" altLang="en-US" sz="2400">
                <a:solidFill>
                  <a:srgbClr val="2D2D2D"/>
                </a:solidFill>
                <a:latin typeface="Noto Sans KR" charset="0"/>
                <a:ea typeface="Noto Sans KR" charset="0"/>
              </a:rPr>
              <a:t>ervice -&gt; WebClient</a:t>
            </a:r>
            <a:r>
              <a:rPr lang="ko-KR" altLang="en-US" sz="2400">
                <a:solidFill>
                  <a:srgbClr val="2D2D2D"/>
                </a:solidFill>
                <a:latin typeface="Noto Sans KR" charset="0"/>
                <a:ea typeface="Noto Sans KR" charset="0"/>
              </a:rPr>
              <a:t>)</a:t>
            </a:r>
            <a:endParaRPr lang="ko-KR" altLang="en-US" sz="2400">
              <a:solidFill>
                <a:srgbClr val="2D2D2D"/>
              </a:solidFill>
              <a:latin typeface="Noto Sans KR" charset="0"/>
              <a:ea typeface="Noto Sans KR" charset="0"/>
            </a:endParaRPr>
          </a:p>
          <a:p>
            <a:pPr marL="0" indent="0" algn="l">
              <a:lnSpc>
                <a:spcPct val="99600"/>
              </a:lnSpc>
              <a:buFontTx/>
              <a:buNone/>
            </a:pPr>
            <a:r>
              <a:rPr lang="ko-KR" altLang="en-US" sz="2400">
                <a:solidFill>
                  <a:srgbClr val="2D2D2D"/>
                </a:solidFill>
                <a:latin typeface="Noto Sans KR" charset="0"/>
                <a:ea typeface="Noto Sans KR" charset="0"/>
              </a:rPr>
              <a:t>3. Fast API Ai 서</a:t>
            </a:r>
            <a:r>
              <a:rPr lang="ko-KR" altLang="en-US" sz="2400">
                <a:solidFill>
                  <a:srgbClr val="2D2D2D"/>
                </a:solidFill>
                <a:latin typeface="Noto Sans KR" charset="0"/>
                <a:ea typeface="Noto Sans KR" charset="0"/>
              </a:rPr>
              <a:t>버 </a:t>
            </a:r>
            <a:r>
              <a:rPr lang="ko-KR" altLang="en-US" sz="2400">
                <a:solidFill>
                  <a:srgbClr val="2D2D2D"/>
                </a:solidFill>
                <a:latin typeface="Noto Sans KR" charset="0"/>
                <a:ea typeface="Noto Sans KR" charset="0"/>
              </a:rPr>
              <a:t>-&gt; Gemini API 호</a:t>
            </a:r>
            <a:r>
              <a:rPr lang="ko-KR" altLang="en-US" sz="2400">
                <a:solidFill>
                  <a:srgbClr val="2D2D2D"/>
                </a:solidFill>
                <a:latin typeface="Noto Sans KR" charset="0"/>
                <a:ea typeface="Noto Sans KR" charset="0"/>
              </a:rPr>
              <a:t>출 </a:t>
            </a:r>
            <a:r>
              <a:rPr lang="ko-KR" altLang="en-US" sz="2400">
                <a:solidFill>
                  <a:srgbClr val="2D2D2D"/>
                </a:solidFill>
                <a:latin typeface="Noto Sans KR" charset="0"/>
                <a:ea typeface="Noto Sans KR" charset="0"/>
              </a:rPr>
              <a:t>-&gt; 응</a:t>
            </a:r>
            <a:r>
              <a:rPr lang="ko-KR" altLang="en-US" sz="2400">
                <a:solidFill>
                  <a:srgbClr val="2D2D2D"/>
                </a:solidFill>
                <a:latin typeface="Noto Sans KR" charset="0"/>
                <a:ea typeface="Noto Sans KR" charset="0"/>
              </a:rPr>
              <a:t>답:</a:t>
            </a:r>
            <a:r>
              <a:rPr lang="ko-KR" altLang="en-US" sz="2400">
                <a:solidFill>
                  <a:srgbClr val="2D2D2D"/>
                </a:solidFill>
                <a:latin typeface="Noto Sans KR" charset="0"/>
                <a:ea typeface="Noto Sans KR" charset="0"/>
              </a:rPr>
              <a:t> 추</a:t>
            </a:r>
            <a:r>
              <a:rPr lang="ko-KR" altLang="en-US" sz="2400">
                <a:solidFill>
                  <a:srgbClr val="2D2D2D"/>
                </a:solidFill>
                <a:latin typeface="Noto Sans KR" charset="0"/>
                <a:ea typeface="Noto Sans KR" charset="0"/>
              </a:rPr>
              <a:t>천 </a:t>
            </a:r>
            <a:r>
              <a:rPr lang="ko-KR" altLang="en-US" sz="2400">
                <a:solidFill>
                  <a:srgbClr val="2D2D2D"/>
                </a:solidFill>
                <a:latin typeface="Noto Sans KR" charset="0"/>
                <a:ea typeface="Noto Sans KR" charset="0"/>
              </a:rPr>
              <a:t>식</a:t>
            </a:r>
            <a:r>
              <a:rPr lang="ko-KR" altLang="en-US" sz="2400">
                <a:solidFill>
                  <a:srgbClr val="2D2D2D"/>
                </a:solidFill>
                <a:latin typeface="Noto Sans KR" charset="0"/>
                <a:ea typeface="Noto Sans KR" charset="0"/>
              </a:rPr>
              <a:t>당 </a:t>
            </a:r>
            <a:r>
              <a:rPr lang="ko-KR" altLang="en-US" sz="2400">
                <a:solidFill>
                  <a:srgbClr val="2D2D2D"/>
                </a:solidFill>
                <a:latin typeface="Noto Sans KR" charset="0"/>
                <a:ea typeface="Noto Sans KR" charset="0"/>
              </a:rPr>
              <a:t>요</a:t>
            </a:r>
            <a:r>
              <a:rPr lang="ko-KR" altLang="en-US" sz="2400">
                <a:solidFill>
                  <a:srgbClr val="2D2D2D"/>
                </a:solidFill>
                <a:latin typeface="Noto Sans KR" charset="0"/>
                <a:ea typeface="Noto Sans KR" charset="0"/>
              </a:rPr>
              <a:t>약 </a:t>
            </a:r>
            <a:r>
              <a:rPr lang="ko-KR" altLang="en-US" sz="2400">
                <a:solidFill>
                  <a:srgbClr val="2D2D2D"/>
                </a:solidFill>
                <a:latin typeface="Noto Sans KR" charset="0"/>
                <a:ea typeface="Noto Sans KR" charset="0"/>
              </a:rPr>
              <a:t>-&gt; 화면</a:t>
            </a:r>
            <a:r>
              <a:rPr lang="ko-KR" altLang="en-US" sz="2400">
                <a:solidFill>
                  <a:srgbClr val="2D2D2D"/>
                </a:solidFill>
                <a:latin typeface="Noto Sans KR" charset="0"/>
                <a:ea typeface="Noto Sans KR" charset="0"/>
              </a:rPr>
              <a:t>에 </a:t>
            </a:r>
            <a:r>
              <a:rPr lang="ko-KR" altLang="en-US" sz="2400">
                <a:solidFill>
                  <a:srgbClr val="2D2D2D"/>
                </a:solidFill>
                <a:latin typeface="Noto Sans KR" charset="0"/>
                <a:ea typeface="Noto Sans KR" charset="0"/>
              </a:rPr>
              <a:t>결</a:t>
            </a:r>
            <a:r>
              <a:rPr lang="ko-KR" altLang="en-US" sz="2400">
                <a:solidFill>
                  <a:srgbClr val="2D2D2D"/>
                </a:solidFill>
                <a:latin typeface="Noto Sans KR" charset="0"/>
                <a:ea typeface="Noto Sans KR" charset="0"/>
              </a:rPr>
              <a:t>과 </a:t>
            </a:r>
            <a:r>
              <a:rPr lang="ko-KR" altLang="en-US" sz="2400">
                <a:solidFill>
                  <a:srgbClr val="2D2D2D"/>
                </a:solidFill>
                <a:latin typeface="Noto Sans KR" charset="0"/>
                <a:ea typeface="Noto Sans KR" charset="0"/>
              </a:rPr>
              <a:t>렌더</a:t>
            </a:r>
            <a:r>
              <a:rPr lang="ko-KR" altLang="en-US" sz="2400">
                <a:solidFill>
                  <a:srgbClr val="2D2D2D"/>
                </a:solidFill>
                <a:latin typeface="Noto Sans KR" charset="0"/>
                <a:ea typeface="Noto Sans KR" charset="0"/>
              </a:rPr>
              <a:t>링</a:t>
            </a:r>
            <a:endParaRPr lang="ko-KR" altLang="en-US" sz="2400">
              <a:solidFill>
                <a:srgbClr val="2D2D2D"/>
              </a:solidFill>
              <a:latin typeface="Noto Sans KR" charset="0"/>
              <a:ea typeface="Noto Sans KR" charset="0"/>
            </a:endParaRPr>
          </a:p>
          <a:p>
            <a:pPr marL="0" indent="0" algn="l">
              <a:lnSpc>
                <a:spcPct val="99600"/>
              </a:lnSpc>
              <a:buFontTx/>
              <a:buNone/>
            </a:pPr>
            <a:endParaRPr lang="ko-KR" altLang="en-US" sz="2400">
              <a:solidFill>
                <a:srgbClr val="2D2D2D"/>
              </a:solidFill>
              <a:latin typeface="Noto Sans KR" charset="0"/>
              <a:ea typeface="Noto Sans KR" charset="0"/>
            </a:endParaRPr>
          </a:p>
          <a:p>
            <a:pPr marL="0" indent="0"/>
            <a:r>
              <a:rPr sz="2400">
                <a:latin typeface="Noto Sans KR" charset="0"/>
                <a:ea typeface="Noto Sans KR" charset="0"/>
              </a:rPr>
              <a:t>사용자의 질문이 들어오면, Spring 백엔드에서 식당과 리뷰 정보를 함께 AI 서버로 전달하고, FastAPI에서는 이를 바탕으로 프롬프트를 구성해 Gemini에게 요청합니다.</a:t>
            </a:r>
            <a:endParaRPr lang="ko-KR" altLang="en-US" sz="2400">
              <a:latin typeface="Noto Sans KR" charset="0"/>
              <a:ea typeface="Noto Sans KR" charset="0"/>
            </a:endParaRPr>
          </a:p>
          <a:p>
            <a:pPr marL="0" indent="0"/>
            <a:r>
              <a:rPr sz="2400">
                <a:latin typeface="Noto Sans KR" charset="0"/>
                <a:ea typeface="Noto Sans KR" charset="0"/>
              </a:rPr>
              <a:t>이렇게 생성된 응답은 다시 백엔드로 전달되고, 최종적으로 프론트에 노출됩니다.</a:t>
            </a:r>
            <a:endParaRPr lang="ko-KR" altLang="en-US" sz="2400">
              <a:solidFill>
                <a:srgbClr val="2D2D2D"/>
              </a:solidFill>
              <a:latin typeface="Noto Sans KR" charset="0"/>
              <a:ea typeface="Noto Sans KR" charset="0"/>
            </a:endParaRPr>
          </a:p>
          <a:p>
            <a:pPr marL="0" indent="0" algn="l">
              <a:lnSpc>
                <a:spcPct val="99600"/>
              </a:lnSpc>
              <a:buFontTx/>
              <a:buNone/>
            </a:pPr>
            <a:endParaRPr lang="ko-KR" altLang="en-US" sz="2400">
              <a:solidFill>
                <a:srgbClr val="2D2D2D"/>
              </a:solidFill>
              <a:latin typeface="Noto Sans KR" charset="0"/>
              <a:ea typeface="Noto Sans KR" charset="0"/>
            </a:endParaRPr>
          </a:p>
          <a:p>
            <a:pPr marL="0" indent="0" algn="l">
              <a:lnSpc>
                <a:spcPct val="99600"/>
              </a:lnSpc>
              <a:buFontTx/>
              <a:buNone/>
            </a:pPr>
            <a:r>
              <a:rPr lang="ko-KR" altLang="en-US" sz="2400">
                <a:solidFill>
                  <a:srgbClr val="2D2D2D"/>
                </a:solidFill>
                <a:latin typeface="Noto Sans KR" charset="0"/>
                <a:ea typeface="Noto Sans KR" charset="0"/>
              </a:rPr>
              <a:t>* </a:t>
            </a:r>
            <a:r>
              <a:rPr lang="ko-KR" altLang="en-US" sz="2400">
                <a:solidFill>
                  <a:srgbClr val="2D2D2D"/>
                </a:solidFill>
                <a:latin typeface="Noto Sans KR" charset="0"/>
                <a:ea typeface="Noto Sans KR" charset="0"/>
              </a:rPr>
              <a:t>P</a:t>
            </a:r>
            <a:r>
              <a:rPr lang="ko-KR" altLang="en-US" sz="2400">
                <a:solidFill>
                  <a:srgbClr val="2D2D2D"/>
                </a:solidFill>
                <a:latin typeface="Noto Sans KR" charset="0"/>
                <a:ea typeface="Noto Sans KR" charset="0"/>
              </a:rPr>
              <a:t>ydantic</a:t>
            </a:r>
            <a:r>
              <a:rPr lang="ko-KR" altLang="en-US" sz="2400">
                <a:solidFill>
                  <a:srgbClr val="2D2D2D"/>
                </a:solidFill>
                <a:latin typeface="Noto Sans KR" charset="0"/>
                <a:ea typeface="Noto Sans KR" charset="0"/>
              </a:rPr>
              <a:t>:</a:t>
            </a:r>
            <a:r>
              <a:rPr lang="ko-KR" altLang="en-US" sz="2400">
                <a:solidFill>
                  <a:srgbClr val="2D2D2D"/>
                </a:solidFill>
                <a:latin typeface="Noto Sans KR" charset="0"/>
                <a:ea typeface="Noto Sans KR" charset="0"/>
              </a:rPr>
              <a:t> </a:t>
            </a:r>
            <a:r>
              <a:rPr sz="2400" b="1">
                <a:latin typeface="Noto Sans KR" charset="0"/>
                <a:ea typeface="Noto Sans KR" charset="0"/>
              </a:rPr>
              <a:t>Python 데이터 검증 및 설정 관리 라이브러리</a:t>
            </a:r>
            <a:r>
              <a:rPr sz="2400">
                <a:latin typeface="Noto Sans KR" charset="0"/>
                <a:ea typeface="Noto Sans KR" charset="0"/>
              </a:rPr>
              <a:t>입니다. 특히 </a:t>
            </a:r>
            <a:r>
              <a:rPr sz="2400" b="1">
                <a:latin typeface="Noto Sans KR" charset="0"/>
                <a:ea typeface="Noto Sans KR" charset="0"/>
              </a:rPr>
              <a:t>FastAPI</a:t>
            </a:r>
            <a:r>
              <a:rPr sz="2400">
                <a:latin typeface="Noto Sans KR" charset="0"/>
                <a:ea typeface="Noto Sans KR" charset="0"/>
              </a:rPr>
              <a:t>에서 자주 쓰이며, Python의 type hints(타입 힌트)를 기반으로 자동으로 데이터를 검증하고 직렬화/역직렬화해</a:t>
            </a:r>
            <a:r>
              <a:rPr lang="ko-KR" sz="2400">
                <a:latin typeface="Noto Sans KR" charset="0"/>
                <a:ea typeface="Noto Sans KR" charset="0"/>
              </a:rPr>
              <a:t>줌</a:t>
            </a:r>
            <a:endParaRPr lang="ko-KR" altLang="en-US" sz="2400">
              <a:latin typeface="Noto Sans KR" charset="0"/>
              <a:ea typeface="Noto Sans KR" charset="0"/>
            </a:endParaRPr>
          </a:p>
          <a:p>
            <a:pPr marL="0" indent="0" algn="l">
              <a:lnSpc>
                <a:spcPct val="99600"/>
              </a:lnSpc>
              <a:buFontTx/>
              <a:buNone/>
            </a:pPr>
            <a:endParaRPr lang="ko-KR" altLang="en-US" sz="2400">
              <a:latin typeface="Noto Sans KR" charset="0"/>
              <a:ea typeface="Noto Sans KR" charset="0"/>
            </a:endParaRPr>
          </a:p>
          <a:p>
            <a:pPr marL="0" indent="0" algn="l">
              <a:lnSpc>
                <a:spcPct val="99600"/>
              </a:lnSpc>
              <a:buFontTx/>
              <a:buNone/>
            </a:pPr>
            <a:r>
              <a:rPr lang="ko-KR" sz="2400">
                <a:latin typeface="Noto Sans KR" charset="0"/>
                <a:ea typeface="Noto Sans KR" charset="0"/>
              </a:rPr>
              <a:t>* 타입힌</a:t>
            </a:r>
            <a:r>
              <a:rPr lang="ko-KR" sz="2400">
                <a:latin typeface="Noto Sans KR" charset="0"/>
                <a:ea typeface="Noto Sans KR" charset="0"/>
              </a:rPr>
              <a:t>트:</a:t>
            </a:r>
            <a:r>
              <a:rPr lang="ko-KR" sz="2400">
                <a:latin typeface="Noto Sans KR" charset="0"/>
                <a:ea typeface="Noto Sans KR" charset="0"/>
              </a:rPr>
              <a:t> </a:t>
            </a:r>
            <a:r>
              <a:rPr sz="2400" b="1">
                <a:latin typeface="Noto Sans KR" charset="0"/>
                <a:ea typeface="Noto Sans KR" charset="0"/>
              </a:rPr>
              <a:t>변수, 함수의 매개변수, 함수의 반환 값에 예상되는 데이터 타입을 명시적으로 알려</a:t>
            </a:r>
            <a:r>
              <a:rPr lang="ko-KR" sz="2400" b="1">
                <a:latin typeface="Noto Sans KR" charset="0"/>
                <a:ea typeface="Noto Sans KR" charset="0"/>
              </a:rPr>
              <a:t>줌</a:t>
            </a:r>
            <a:endParaRPr lang="ko-KR" altLang="en-US" sz="2400">
              <a:solidFill>
                <a:srgbClr val="2D2D2D"/>
              </a:solidFill>
              <a:latin typeface="Noto Sans KR" charset="0"/>
              <a:ea typeface="Noto Sans KR" charset="0"/>
            </a:endParaRPr>
          </a:p>
        </p:txBody>
      </p:sp>
      <p:pic>
        <p:nvPicPr>
          <p:cNvPr id="34" name="그림 5" descr="C:/Users/admin/AppData/Roaming/PolarisOffice/ETemp/12196_10075976/fImage2661212944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12084685" y="4390390"/>
            <a:ext cx="5389880" cy="4515485"/>
          </a:xfrm>
          <a:prstGeom prst="rect"/>
          <a:noFill/>
        </p:spPr>
      </p:pic>
      <p:pic>
        <p:nvPicPr>
          <p:cNvPr id="35" name="그림 6" descr="C:/Users/admin/AppData/Roaming/PolarisOffice/ETemp/12196_10075976/fImage63021295846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2076430" y="2177415"/>
            <a:ext cx="4438650" cy="16033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txBox="1">
            <a:spLocks/>
          </p:cNvSpPr>
          <p:nvPr/>
        </p:nvSpPr>
        <p:spPr>
          <a:xfrm rot="0">
            <a:off x="969010" y="738505"/>
            <a:ext cx="16316325" cy="769620"/>
          </a:xfrm>
          <a:prstGeom prst="rect"/>
        </p:spPr>
        <p:txBody>
          <a:bodyPr wrap="square" lIns="0" tIns="0" rIns="0" bIns="0" numCol="1" vert="horz" anchor="ctr">
            <a:noAutofit/>
          </a:bodyPr>
          <a:lstStyle/>
          <a:p>
            <a:pPr marL="0" indent="0" algn="l">
              <a:lnSpc>
                <a:spcPct val="99600"/>
              </a:lnSpc>
              <a:buFontTx/>
              <a:buNone/>
            </a:pPr>
            <a:r>
              <a:rPr sz="4000">
                <a:latin typeface="Noto Sans KR" charset="0"/>
                <a:ea typeface="Noto Sans KR" charset="0"/>
              </a:rPr>
              <a:t>주요 연계 코드 및 처리 흐름</a:t>
            </a:r>
            <a:endParaRPr lang="ko-KR" altLang="en-US" sz="4000">
              <a:solidFill>
                <a:srgbClr val="2D2D2D"/>
              </a:solidFill>
              <a:latin typeface="Noto Sans KR" charset="0"/>
              <a:ea typeface="Noto Sans KR" charset="0"/>
            </a:endParaRPr>
          </a:p>
        </p:txBody>
      </p:sp>
      <p:cxnSp>
        <p:nvCxnSpPr>
          <p:cNvPr id="16" name="Rect 0"/>
          <p:cNvCxnSpPr/>
          <p:nvPr/>
        </p:nvCxnSpPr>
        <p:spPr>
          <a:xfrm rot="0">
            <a:off x="969010" y="571500"/>
            <a:ext cx="1089025" cy="635"/>
          </a:xfrm>
          <a:prstGeom prst="line"/>
          <a:ln w="76200" cap="flat" cmpd="sng">
            <a:solidFill>
              <a:schemeClr val="tx1">
                <a:alpha val="100000"/>
              </a:schemeClr>
            </a:solidFill>
            <a:prstDash val="solid"/>
          </a:ln>
        </p:spPr>
        <p:style>
          <a:lnRef idx="1">
            <a:schemeClr val="dk1"/>
          </a:lnRef>
          <a:fillRef idx="0">
            <a:schemeClr val="dk1"/>
          </a:fillRef>
          <a:effectRef idx="0">
            <a:schemeClr val="dk1"/>
          </a:effectRef>
          <a:fontRef idx="minor">
            <a:schemeClr val="tx1"/>
          </a:fontRef>
        </p:style>
      </p:cxnSp>
      <p:sp>
        <p:nvSpPr>
          <p:cNvPr id="31" name="Rect 0"/>
          <p:cNvSpPr txBox="1">
            <a:spLocks/>
          </p:cNvSpPr>
          <p:nvPr/>
        </p:nvSpPr>
        <p:spPr>
          <a:xfrm rot="0">
            <a:off x="1266190" y="7542530"/>
            <a:ext cx="9042400" cy="2370455"/>
          </a:xfrm>
          <a:prstGeom prst="rect"/>
        </p:spPr>
        <p:txBody>
          <a:bodyPr wrap="square" lIns="0" tIns="0" rIns="0" bIns="0" numCol="1" vert="horz" anchor="ctr">
            <a:noAutofit/>
          </a:bodyPr>
          <a:lstStyle/>
          <a:p>
            <a:pPr marL="0" indent="0"/>
            <a:r>
              <a:rPr sz="2800" b="1">
                <a:latin typeface="Noto Sans KR" charset="0"/>
                <a:ea typeface="Noto Sans KR" charset="0"/>
              </a:rPr>
              <a:t>데이터 구조 (공통 DTO/Pydantic)</a:t>
            </a:r>
            <a:endParaRPr lang="ko-KR" altLang="en-US" sz="2800" b="1">
              <a:latin typeface="Noto Sans KR" charset="0"/>
              <a:ea typeface="Noto Sans KR" charset="0"/>
            </a:endParaRPr>
          </a:p>
          <a:p>
            <a:pPr marL="0" indent="0">
              <a:buFontTx/>
              <a:buNone/>
            </a:pPr>
            <a:r>
              <a:rPr sz="2800">
                <a:latin typeface="Noto Sans KR" charset="0"/>
                <a:ea typeface="Noto Sans KR" charset="0"/>
              </a:rPr>
              <a:t>1</a:t>
            </a:r>
            <a:r>
              <a:rPr sz="2800">
                <a:latin typeface="Noto Sans KR" charset="0"/>
                <a:ea typeface="Noto Sans KR" charset="0"/>
              </a:rPr>
              <a:t>. </a:t>
            </a:r>
            <a:r>
              <a:rPr sz="2800">
                <a:latin typeface="Noto Sans KR" charset="0"/>
                <a:ea typeface="Noto Sans KR" charset="0"/>
              </a:rPr>
              <a:t>AiChatRequest.java⇄ ChatRequest(BaseModel)</a:t>
            </a:r>
            <a:endParaRPr lang="ko-KR" altLang="en-US" sz="2800">
              <a:latin typeface="Noto Sans KR" charset="0"/>
              <a:ea typeface="Noto Sans KR" charset="0"/>
            </a:endParaRPr>
          </a:p>
          <a:p>
            <a:pPr marL="0" indent="0">
              <a:buFontTx/>
              <a:buNone/>
            </a:pPr>
            <a:r>
              <a:rPr sz="2800">
                <a:latin typeface="Noto Sans KR" charset="0"/>
                <a:ea typeface="Noto Sans KR" charset="0"/>
              </a:rPr>
              <a:t>2</a:t>
            </a:r>
            <a:r>
              <a:rPr sz="2800">
                <a:latin typeface="Noto Sans KR" charset="0"/>
                <a:ea typeface="Noto Sans KR" charset="0"/>
              </a:rPr>
              <a:t>. </a:t>
            </a:r>
            <a:r>
              <a:rPr sz="2800">
                <a:latin typeface="Noto Sans KR" charset="0"/>
                <a:ea typeface="Noto Sans KR" charset="0"/>
              </a:rPr>
              <a:t>RestaurantVO/ ReviewVO: 식당 및 리뷰 정보 포함</a:t>
            </a:r>
            <a:endParaRPr lang="ko-KR" altLang="en-US" sz="2800">
              <a:latin typeface="Noto Sans KR" charset="0"/>
              <a:ea typeface="Noto Sans KR" charset="0"/>
            </a:endParaRPr>
          </a:p>
          <a:p>
            <a:pPr marL="0" indent="0">
              <a:buFontTx/>
              <a:buNone/>
            </a:pPr>
            <a:r>
              <a:rPr sz="2800">
                <a:latin typeface="Noto Sans KR" charset="0"/>
                <a:ea typeface="Noto Sans KR" charset="0"/>
              </a:rPr>
              <a:t>3</a:t>
            </a:r>
            <a:r>
              <a:rPr sz="2800">
                <a:latin typeface="Noto Sans KR" charset="0"/>
                <a:ea typeface="Noto Sans KR" charset="0"/>
              </a:rPr>
              <a:t>. </a:t>
            </a:r>
            <a:r>
              <a:rPr sz="2800">
                <a:latin typeface="Noto Sans KR" charset="0"/>
                <a:ea typeface="Noto Sans KR" charset="0"/>
              </a:rPr>
              <a:t>Gemini는 이 데이터 기반으로 사용자 맞춤형 식당 추천 생성</a:t>
            </a:r>
            <a:endParaRPr lang="ko-KR" altLang="en-US" sz="2800">
              <a:latin typeface="Noto Sans KR" charset="0"/>
              <a:ea typeface="Noto Sans KR" charset="0"/>
            </a:endParaRPr>
          </a:p>
        </p:txBody>
      </p:sp>
      <p:pic>
        <p:nvPicPr>
          <p:cNvPr id="32" name="그림 7" descr="C:/Users/admin/AppData/Roaming/PolarisOffice/ETemp/12196_10075976/fImage91481301633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6209030" y="5309235"/>
            <a:ext cx="6939915" cy="1801495"/>
          </a:xfrm>
          <a:prstGeom prst="rect"/>
          <a:noFill/>
        </p:spPr>
      </p:pic>
      <p:pic>
        <p:nvPicPr>
          <p:cNvPr id="33" name="그림 8" descr="C:/Users/admin/AppData/Roaming/PolarisOffice/ETemp/12196_10075976/fImage3417513026500.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776605" y="1910080"/>
            <a:ext cx="4697730" cy="3225165"/>
          </a:xfrm>
          <a:prstGeom prst="rect"/>
          <a:noFill/>
        </p:spPr>
      </p:pic>
      <p:pic>
        <p:nvPicPr>
          <p:cNvPr id="34" name="그림 9" descr="C:/Users/admin/AppData/Roaming/PolarisOffice/ETemp/12196_10075976/fImage2017713039169.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199505" y="1910715"/>
            <a:ext cx="6873875" cy="1738630"/>
          </a:xfrm>
          <a:prstGeom prst="rect"/>
          <a:noFill/>
        </p:spPr>
      </p:pic>
      <p:pic>
        <p:nvPicPr>
          <p:cNvPr id="35" name="그림 10" descr="C:/Users/admin/AppData/Roaming/PolarisOffice/ETemp/12196_10075976/fImage1994813045724.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6202680" y="3742690"/>
            <a:ext cx="6870700" cy="1365885"/>
          </a:xfrm>
          <a:prstGeom prst="rect"/>
          <a:noFill/>
        </p:spPr>
      </p:pic>
      <p:pic>
        <p:nvPicPr>
          <p:cNvPr id="36" name="그림 11" descr="C:/Users/admin/AppData/Roaming/PolarisOffice/ETemp/12196_10075976/fImage2755113051478.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756920" y="5308600"/>
            <a:ext cx="4717415" cy="1839595"/>
          </a:xfrm>
          <a:prstGeom prst="rect"/>
          <a:noFill/>
        </p:spPr>
      </p:pic>
      <p:sp>
        <p:nvSpPr>
          <p:cNvPr id="40" name="도형 15"/>
          <p:cNvSpPr>
            <a:spLocks/>
          </p:cNvSpPr>
          <p:nvPr/>
        </p:nvSpPr>
        <p:spPr>
          <a:xfrm rot="0">
            <a:off x="322580" y="1673860"/>
            <a:ext cx="546100" cy="496570"/>
          </a:xfrm>
          <a:prstGeom prst="roundRect"/>
          <a:solidFill>
            <a:srgbClr val="FF0000"/>
          </a:solidFill>
          <a:ln w="25400" cap="flat" cmpd="sng">
            <a:solidFill>
              <a:srgbClr val="FF0000">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lvl1pPr marL="0" indent="0" rtl="0" algn="l" defTabSz="914400" eaLnBrk="1" latinLnBrk="1" hangingPunct="1">
              <a:buFontTx/>
              <a:buNone/>
              <a:defRPr lang="en-GB" altLang="en-US" sz="1800">
                <a:solidFill>
                  <a:schemeClr val="lt1"/>
                </a:solidFill>
                <a:latin typeface="+mn-lt"/>
                <a:ea typeface="+mn-ea"/>
                <a:cs typeface="+mn-cs"/>
              </a:defRPr>
            </a:lvl1pPr>
            <a:lvl2pPr marL="457200" indent="0" rtl="0" algn="l" defTabSz="914400" eaLnBrk="1" latinLnBrk="1" hangingPunct="1" lvl="1">
              <a:buFontTx/>
              <a:buNone/>
              <a:defRPr lang="en-GB" altLang="en-US" sz="1800">
                <a:solidFill>
                  <a:schemeClr val="lt1"/>
                </a:solidFill>
                <a:latin typeface="+mn-lt"/>
                <a:ea typeface="+mn-ea"/>
                <a:cs typeface="+mn-cs"/>
              </a:defRPr>
            </a:lvl2pPr>
            <a:lvl3pPr marL="914400" indent="0" rtl="0" algn="l" defTabSz="914400" eaLnBrk="1" latinLnBrk="1" hangingPunct="1" lvl="2">
              <a:buFontTx/>
              <a:buNone/>
              <a:defRPr lang="en-GB" altLang="en-US" sz="1800">
                <a:solidFill>
                  <a:schemeClr val="lt1"/>
                </a:solidFill>
                <a:latin typeface="+mn-lt"/>
                <a:ea typeface="+mn-ea"/>
                <a:cs typeface="+mn-cs"/>
              </a:defRPr>
            </a:lvl3pPr>
            <a:lvl4pPr marL="1371600" indent="0" rtl="0" algn="l" defTabSz="914400" eaLnBrk="1" latinLnBrk="1" hangingPunct="1" lvl="3">
              <a:buFontTx/>
              <a:buNone/>
              <a:defRPr lang="en-GB" altLang="en-US" sz="1800">
                <a:solidFill>
                  <a:schemeClr val="lt1"/>
                </a:solidFill>
                <a:latin typeface="+mn-lt"/>
                <a:ea typeface="+mn-ea"/>
                <a:cs typeface="+mn-cs"/>
              </a:defRPr>
            </a:lvl4pPr>
            <a:lvl5pPr marL="1828800" indent="0" rtl="0" algn="l" defTabSz="914400" eaLnBrk="1" latinLnBrk="1" hangingPunct="1" lvl="4">
              <a:buFontTx/>
              <a:buNone/>
              <a:defRPr lang="en-GB" altLang="en-US" sz="1800">
                <a:solidFill>
                  <a:schemeClr val="lt1"/>
                </a:solidFill>
                <a:latin typeface="+mn-lt"/>
                <a:ea typeface="+mn-ea"/>
                <a:cs typeface="+mn-cs"/>
              </a:defRPr>
            </a:lvl5pPr>
            <a:lvl6pPr marL="2286000" indent="0" rtl="0" algn="l" defTabSz="914400" eaLnBrk="1" latinLnBrk="1" hangingPunct="1" lvl="5">
              <a:buFontTx/>
              <a:buNone/>
              <a:defRPr lang="en-GB" altLang="en-US" sz="1800">
                <a:solidFill>
                  <a:schemeClr val="lt1"/>
                </a:solidFill>
                <a:latin typeface="+mn-lt"/>
                <a:ea typeface="+mn-ea"/>
                <a:cs typeface="+mn-cs"/>
              </a:defRPr>
            </a:lvl6pPr>
            <a:lvl7pPr marL="2743200" indent="0" rtl="0" algn="l" defTabSz="914400" eaLnBrk="1" latinLnBrk="1" hangingPunct="1" lvl="6">
              <a:buFontTx/>
              <a:buNone/>
              <a:defRPr lang="en-GB" altLang="en-US" sz="1800">
                <a:solidFill>
                  <a:schemeClr val="lt1"/>
                </a:solidFill>
                <a:latin typeface="+mn-lt"/>
                <a:ea typeface="+mn-ea"/>
                <a:cs typeface="+mn-cs"/>
              </a:defRPr>
            </a:lvl7pPr>
            <a:lvl8pPr marL="3200400" indent="0" rtl="0" algn="l" defTabSz="914400" eaLnBrk="1" latinLnBrk="1" hangingPunct="1" lvl="7">
              <a:buFontTx/>
              <a:buNone/>
              <a:defRPr lang="en-GB" altLang="en-US" sz="1800">
                <a:solidFill>
                  <a:schemeClr val="lt1"/>
                </a:solidFill>
                <a:latin typeface="+mn-lt"/>
                <a:ea typeface="+mn-ea"/>
                <a:cs typeface="+mn-cs"/>
              </a:defRPr>
            </a:lvl8pPr>
            <a:lvl9pPr marL="3657600" indent="0" rtl="0" algn="l" defTabSz="914400" eaLnBrk="1" latinLnBrk="1" hangingPunct="1" lvl="8">
              <a:buFontTx/>
              <a:buNone/>
              <a:defRPr lang="en-GB" altLang="en-US" sz="1800">
                <a:solidFill>
                  <a:schemeClr val="lt1"/>
                </a:solidFill>
                <a:latin typeface="+mn-lt"/>
                <a:ea typeface="+mn-ea"/>
                <a:cs typeface="+mn-cs"/>
              </a:defRPr>
            </a:lvl9pPr>
          </a:lstStyle>
          <a:p>
            <a:pPr marL="0" indent="0" algn="ctr">
              <a:buFontTx/>
              <a:buNone/>
            </a:pPr>
            <a:r>
              <a:rPr lang="en-US" altLang="ko-KR">
                <a:ea typeface="맑은 고딕" charset="0"/>
              </a:rPr>
              <a:t>1</a:t>
            </a:r>
            <a:endParaRPr lang="ko-KR" altLang="en-US">
              <a:ea typeface="맑은 고딕" charset="0"/>
            </a:endParaRPr>
          </a:p>
        </p:txBody>
      </p:sp>
      <p:sp>
        <p:nvSpPr>
          <p:cNvPr id="41" name="도형 16"/>
          <p:cNvSpPr>
            <a:spLocks/>
          </p:cNvSpPr>
          <p:nvPr/>
        </p:nvSpPr>
        <p:spPr>
          <a:xfrm rot="0">
            <a:off x="322580" y="5379720"/>
            <a:ext cx="546100" cy="496570"/>
          </a:xfrm>
          <a:prstGeom prst="roundRect"/>
          <a:solidFill>
            <a:srgbClr val="FF0000"/>
          </a:solidFill>
          <a:ln w="25400" cap="flat" cmpd="sng">
            <a:solidFill>
              <a:srgbClr val="FF0000">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lvl1pPr marL="0" indent="0" rtl="0" algn="l" defTabSz="914400" eaLnBrk="1" latinLnBrk="1" hangingPunct="1">
              <a:buFontTx/>
              <a:buNone/>
              <a:defRPr lang="en-GB" altLang="en-US" sz="1800">
                <a:solidFill>
                  <a:schemeClr val="lt1"/>
                </a:solidFill>
                <a:latin typeface="+mn-lt"/>
                <a:ea typeface="+mn-ea"/>
                <a:cs typeface="+mn-cs"/>
              </a:defRPr>
            </a:lvl1pPr>
            <a:lvl2pPr marL="457200" indent="0" rtl="0" algn="l" defTabSz="914400" eaLnBrk="1" latinLnBrk="1" hangingPunct="1" lvl="1">
              <a:buFontTx/>
              <a:buNone/>
              <a:defRPr lang="en-GB" altLang="en-US" sz="1800">
                <a:solidFill>
                  <a:schemeClr val="lt1"/>
                </a:solidFill>
                <a:latin typeface="+mn-lt"/>
                <a:ea typeface="+mn-ea"/>
                <a:cs typeface="+mn-cs"/>
              </a:defRPr>
            </a:lvl2pPr>
            <a:lvl3pPr marL="914400" indent="0" rtl="0" algn="l" defTabSz="914400" eaLnBrk="1" latinLnBrk="1" hangingPunct="1" lvl="2">
              <a:buFontTx/>
              <a:buNone/>
              <a:defRPr lang="en-GB" altLang="en-US" sz="1800">
                <a:solidFill>
                  <a:schemeClr val="lt1"/>
                </a:solidFill>
                <a:latin typeface="+mn-lt"/>
                <a:ea typeface="+mn-ea"/>
                <a:cs typeface="+mn-cs"/>
              </a:defRPr>
            </a:lvl3pPr>
            <a:lvl4pPr marL="1371600" indent="0" rtl="0" algn="l" defTabSz="914400" eaLnBrk="1" latinLnBrk="1" hangingPunct="1" lvl="3">
              <a:buFontTx/>
              <a:buNone/>
              <a:defRPr lang="en-GB" altLang="en-US" sz="1800">
                <a:solidFill>
                  <a:schemeClr val="lt1"/>
                </a:solidFill>
                <a:latin typeface="+mn-lt"/>
                <a:ea typeface="+mn-ea"/>
                <a:cs typeface="+mn-cs"/>
              </a:defRPr>
            </a:lvl4pPr>
            <a:lvl5pPr marL="1828800" indent="0" rtl="0" algn="l" defTabSz="914400" eaLnBrk="1" latinLnBrk="1" hangingPunct="1" lvl="4">
              <a:buFontTx/>
              <a:buNone/>
              <a:defRPr lang="en-GB" altLang="en-US" sz="1800">
                <a:solidFill>
                  <a:schemeClr val="lt1"/>
                </a:solidFill>
                <a:latin typeface="+mn-lt"/>
                <a:ea typeface="+mn-ea"/>
                <a:cs typeface="+mn-cs"/>
              </a:defRPr>
            </a:lvl5pPr>
            <a:lvl6pPr marL="2286000" indent="0" rtl="0" algn="l" defTabSz="914400" eaLnBrk="1" latinLnBrk="1" hangingPunct="1" lvl="5">
              <a:buFontTx/>
              <a:buNone/>
              <a:defRPr lang="en-GB" altLang="en-US" sz="1800">
                <a:solidFill>
                  <a:schemeClr val="lt1"/>
                </a:solidFill>
                <a:latin typeface="+mn-lt"/>
                <a:ea typeface="+mn-ea"/>
                <a:cs typeface="+mn-cs"/>
              </a:defRPr>
            </a:lvl6pPr>
            <a:lvl7pPr marL="2743200" indent="0" rtl="0" algn="l" defTabSz="914400" eaLnBrk="1" latinLnBrk="1" hangingPunct="1" lvl="6">
              <a:buFontTx/>
              <a:buNone/>
              <a:defRPr lang="en-GB" altLang="en-US" sz="1800">
                <a:solidFill>
                  <a:schemeClr val="lt1"/>
                </a:solidFill>
                <a:latin typeface="+mn-lt"/>
                <a:ea typeface="+mn-ea"/>
                <a:cs typeface="+mn-cs"/>
              </a:defRPr>
            </a:lvl7pPr>
            <a:lvl8pPr marL="3200400" indent="0" rtl="0" algn="l" defTabSz="914400" eaLnBrk="1" latinLnBrk="1" hangingPunct="1" lvl="7">
              <a:buFontTx/>
              <a:buNone/>
              <a:defRPr lang="en-GB" altLang="en-US" sz="1800">
                <a:solidFill>
                  <a:schemeClr val="lt1"/>
                </a:solidFill>
                <a:latin typeface="+mn-lt"/>
                <a:ea typeface="+mn-ea"/>
                <a:cs typeface="+mn-cs"/>
              </a:defRPr>
            </a:lvl8pPr>
            <a:lvl9pPr marL="3657600" indent="0" rtl="0" algn="l" defTabSz="914400" eaLnBrk="1" latinLnBrk="1" hangingPunct="1" lvl="8">
              <a:buFontTx/>
              <a:buNone/>
              <a:defRPr lang="en-GB" altLang="en-US" sz="1800">
                <a:solidFill>
                  <a:schemeClr val="lt1"/>
                </a:solidFill>
                <a:latin typeface="+mn-lt"/>
                <a:ea typeface="+mn-ea"/>
                <a:cs typeface="+mn-cs"/>
              </a:defRPr>
            </a:lvl9pPr>
          </a:lstStyle>
          <a:p>
            <a:pPr marL="0" indent="0" algn="ctr">
              <a:buFontTx/>
              <a:buNone/>
            </a:pPr>
            <a:r>
              <a:rPr lang="ko-KR" altLang="ko-KR">
                <a:ea typeface="맑은 고딕" charset="0"/>
              </a:rPr>
              <a:t>2</a:t>
            </a:r>
            <a:endParaRPr lang="ko-KR" altLang="en-US">
              <a:ea typeface="맑은 고딕" charset="0"/>
            </a:endParaRPr>
          </a:p>
        </p:txBody>
      </p:sp>
      <p:sp>
        <p:nvSpPr>
          <p:cNvPr id="42" name="도형 17"/>
          <p:cNvSpPr>
            <a:spLocks/>
          </p:cNvSpPr>
          <p:nvPr/>
        </p:nvSpPr>
        <p:spPr>
          <a:xfrm rot="0">
            <a:off x="5942965" y="1670685"/>
            <a:ext cx="546100" cy="496570"/>
          </a:xfrm>
          <a:prstGeom prst="roundRect"/>
          <a:solidFill>
            <a:srgbClr val="FF0000"/>
          </a:solidFill>
          <a:ln w="25400" cap="flat" cmpd="sng">
            <a:solidFill>
              <a:srgbClr val="FF0000">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lvl1pPr marL="0" indent="0" rtl="0" algn="l" defTabSz="914400" eaLnBrk="1" latinLnBrk="1" hangingPunct="1">
              <a:buFontTx/>
              <a:buNone/>
              <a:defRPr lang="en-GB" altLang="en-US" sz="1800">
                <a:solidFill>
                  <a:schemeClr val="lt1"/>
                </a:solidFill>
                <a:latin typeface="+mn-lt"/>
                <a:ea typeface="+mn-ea"/>
                <a:cs typeface="+mn-cs"/>
              </a:defRPr>
            </a:lvl1pPr>
            <a:lvl2pPr marL="457200" indent="0" rtl="0" algn="l" defTabSz="914400" eaLnBrk="1" latinLnBrk="1" hangingPunct="1" lvl="1">
              <a:buFontTx/>
              <a:buNone/>
              <a:defRPr lang="en-GB" altLang="en-US" sz="1800">
                <a:solidFill>
                  <a:schemeClr val="lt1"/>
                </a:solidFill>
                <a:latin typeface="+mn-lt"/>
                <a:ea typeface="+mn-ea"/>
                <a:cs typeface="+mn-cs"/>
              </a:defRPr>
            </a:lvl2pPr>
            <a:lvl3pPr marL="914400" indent="0" rtl="0" algn="l" defTabSz="914400" eaLnBrk="1" latinLnBrk="1" hangingPunct="1" lvl="2">
              <a:buFontTx/>
              <a:buNone/>
              <a:defRPr lang="en-GB" altLang="en-US" sz="1800">
                <a:solidFill>
                  <a:schemeClr val="lt1"/>
                </a:solidFill>
                <a:latin typeface="+mn-lt"/>
                <a:ea typeface="+mn-ea"/>
                <a:cs typeface="+mn-cs"/>
              </a:defRPr>
            </a:lvl3pPr>
            <a:lvl4pPr marL="1371600" indent="0" rtl="0" algn="l" defTabSz="914400" eaLnBrk="1" latinLnBrk="1" hangingPunct="1" lvl="3">
              <a:buFontTx/>
              <a:buNone/>
              <a:defRPr lang="en-GB" altLang="en-US" sz="1800">
                <a:solidFill>
                  <a:schemeClr val="lt1"/>
                </a:solidFill>
                <a:latin typeface="+mn-lt"/>
                <a:ea typeface="+mn-ea"/>
                <a:cs typeface="+mn-cs"/>
              </a:defRPr>
            </a:lvl4pPr>
            <a:lvl5pPr marL="1828800" indent="0" rtl="0" algn="l" defTabSz="914400" eaLnBrk="1" latinLnBrk="1" hangingPunct="1" lvl="4">
              <a:buFontTx/>
              <a:buNone/>
              <a:defRPr lang="en-GB" altLang="en-US" sz="1800">
                <a:solidFill>
                  <a:schemeClr val="lt1"/>
                </a:solidFill>
                <a:latin typeface="+mn-lt"/>
                <a:ea typeface="+mn-ea"/>
                <a:cs typeface="+mn-cs"/>
              </a:defRPr>
            </a:lvl5pPr>
            <a:lvl6pPr marL="2286000" indent="0" rtl="0" algn="l" defTabSz="914400" eaLnBrk="1" latinLnBrk="1" hangingPunct="1" lvl="5">
              <a:buFontTx/>
              <a:buNone/>
              <a:defRPr lang="en-GB" altLang="en-US" sz="1800">
                <a:solidFill>
                  <a:schemeClr val="lt1"/>
                </a:solidFill>
                <a:latin typeface="+mn-lt"/>
                <a:ea typeface="+mn-ea"/>
                <a:cs typeface="+mn-cs"/>
              </a:defRPr>
            </a:lvl6pPr>
            <a:lvl7pPr marL="2743200" indent="0" rtl="0" algn="l" defTabSz="914400" eaLnBrk="1" latinLnBrk="1" hangingPunct="1" lvl="6">
              <a:buFontTx/>
              <a:buNone/>
              <a:defRPr lang="en-GB" altLang="en-US" sz="1800">
                <a:solidFill>
                  <a:schemeClr val="lt1"/>
                </a:solidFill>
                <a:latin typeface="+mn-lt"/>
                <a:ea typeface="+mn-ea"/>
                <a:cs typeface="+mn-cs"/>
              </a:defRPr>
            </a:lvl7pPr>
            <a:lvl8pPr marL="3200400" indent="0" rtl="0" algn="l" defTabSz="914400" eaLnBrk="1" latinLnBrk="1" hangingPunct="1" lvl="7">
              <a:buFontTx/>
              <a:buNone/>
              <a:defRPr lang="en-GB" altLang="en-US" sz="1800">
                <a:solidFill>
                  <a:schemeClr val="lt1"/>
                </a:solidFill>
                <a:latin typeface="+mn-lt"/>
                <a:ea typeface="+mn-ea"/>
                <a:cs typeface="+mn-cs"/>
              </a:defRPr>
            </a:lvl8pPr>
            <a:lvl9pPr marL="3657600" indent="0" rtl="0" algn="l" defTabSz="914400" eaLnBrk="1" latinLnBrk="1" hangingPunct="1" lvl="8">
              <a:buFontTx/>
              <a:buNone/>
              <a:defRPr lang="en-GB" altLang="en-US" sz="1800">
                <a:solidFill>
                  <a:schemeClr val="lt1"/>
                </a:solidFill>
                <a:latin typeface="+mn-lt"/>
                <a:ea typeface="+mn-ea"/>
                <a:cs typeface="+mn-cs"/>
              </a:defRPr>
            </a:lvl9pPr>
          </a:lstStyle>
          <a:p>
            <a:pPr marL="0" indent="0" algn="ctr">
              <a:buFontTx/>
              <a:buNone/>
            </a:pPr>
            <a:r>
              <a:rPr lang="ko-KR" altLang="ko-KR">
                <a:ea typeface="맑은 고딕" charset="0"/>
              </a:rPr>
              <a:t>3</a:t>
            </a:r>
            <a:endParaRPr lang="ko-KR" altLang="en-US">
              <a:ea typeface="맑은 고딕" charset="0"/>
            </a:endParaRPr>
          </a:p>
        </p:txBody>
      </p:sp>
      <p:sp>
        <p:nvSpPr>
          <p:cNvPr id="43" name="도형 18"/>
          <p:cNvSpPr>
            <a:spLocks/>
          </p:cNvSpPr>
          <p:nvPr/>
        </p:nvSpPr>
        <p:spPr>
          <a:xfrm rot="0">
            <a:off x="5942330" y="5132070"/>
            <a:ext cx="546100" cy="496570"/>
          </a:xfrm>
          <a:prstGeom prst="roundRect"/>
          <a:solidFill>
            <a:srgbClr val="FF0000"/>
          </a:solidFill>
          <a:ln w="25400" cap="flat" cmpd="sng">
            <a:solidFill>
              <a:srgbClr val="FF0000">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lvl1pPr marL="0" indent="0" rtl="0" algn="l" defTabSz="914400" eaLnBrk="1" latinLnBrk="1" hangingPunct="1">
              <a:buFontTx/>
              <a:buNone/>
              <a:defRPr lang="en-GB" altLang="en-US" sz="1800">
                <a:solidFill>
                  <a:schemeClr val="lt1"/>
                </a:solidFill>
                <a:latin typeface="+mn-lt"/>
                <a:ea typeface="+mn-ea"/>
                <a:cs typeface="+mn-cs"/>
              </a:defRPr>
            </a:lvl1pPr>
            <a:lvl2pPr marL="457200" indent="0" rtl="0" algn="l" defTabSz="914400" eaLnBrk="1" latinLnBrk="1" hangingPunct="1" lvl="1">
              <a:buFontTx/>
              <a:buNone/>
              <a:defRPr lang="en-GB" altLang="en-US" sz="1800">
                <a:solidFill>
                  <a:schemeClr val="lt1"/>
                </a:solidFill>
                <a:latin typeface="+mn-lt"/>
                <a:ea typeface="+mn-ea"/>
                <a:cs typeface="+mn-cs"/>
              </a:defRPr>
            </a:lvl2pPr>
            <a:lvl3pPr marL="914400" indent="0" rtl="0" algn="l" defTabSz="914400" eaLnBrk="1" latinLnBrk="1" hangingPunct="1" lvl="2">
              <a:buFontTx/>
              <a:buNone/>
              <a:defRPr lang="en-GB" altLang="en-US" sz="1800">
                <a:solidFill>
                  <a:schemeClr val="lt1"/>
                </a:solidFill>
                <a:latin typeface="+mn-lt"/>
                <a:ea typeface="+mn-ea"/>
                <a:cs typeface="+mn-cs"/>
              </a:defRPr>
            </a:lvl3pPr>
            <a:lvl4pPr marL="1371600" indent="0" rtl="0" algn="l" defTabSz="914400" eaLnBrk="1" latinLnBrk="1" hangingPunct="1" lvl="3">
              <a:buFontTx/>
              <a:buNone/>
              <a:defRPr lang="en-GB" altLang="en-US" sz="1800">
                <a:solidFill>
                  <a:schemeClr val="lt1"/>
                </a:solidFill>
                <a:latin typeface="+mn-lt"/>
                <a:ea typeface="+mn-ea"/>
                <a:cs typeface="+mn-cs"/>
              </a:defRPr>
            </a:lvl4pPr>
            <a:lvl5pPr marL="1828800" indent="0" rtl="0" algn="l" defTabSz="914400" eaLnBrk="1" latinLnBrk="1" hangingPunct="1" lvl="4">
              <a:buFontTx/>
              <a:buNone/>
              <a:defRPr lang="en-GB" altLang="en-US" sz="1800">
                <a:solidFill>
                  <a:schemeClr val="lt1"/>
                </a:solidFill>
                <a:latin typeface="+mn-lt"/>
                <a:ea typeface="+mn-ea"/>
                <a:cs typeface="+mn-cs"/>
              </a:defRPr>
            </a:lvl5pPr>
            <a:lvl6pPr marL="2286000" indent="0" rtl="0" algn="l" defTabSz="914400" eaLnBrk="1" latinLnBrk="1" hangingPunct="1" lvl="5">
              <a:buFontTx/>
              <a:buNone/>
              <a:defRPr lang="en-GB" altLang="en-US" sz="1800">
                <a:solidFill>
                  <a:schemeClr val="lt1"/>
                </a:solidFill>
                <a:latin typeface="+mn-lt"/>
                <a:ea typeface="+mn-ea"/>
                <a:cs typeface="+mn-cs"/>
              </a:defRPr>
            </a:lvl6pPr>
            <a:lvl7pPr marL="2743200" indent="0" rtl="0" algn="l" defTabSz="914400" eaLnBrk="1" latinLnBrk="1" hangingPunct="1" lvl="6">
              <a:buFontTx/>
              <a:buNone/>
              <a:defRPr lang="en-GB" altLang="en-US" sz="1800">
                <a:solidFill>
                  <a:schemeClr val="lt1"/>
                </a:solidFill>
                <a:latin typeface="+mn-lt"/>
                <a:ea typeface="+mn-ea"/>
                <a:cs typeface="+mn-cs"/>
              </a:defRPr>
            </a:lvl7pPr>
            <a:lvl8pPr marL="3200400" indent="0" rtl="0" algn="l" defTabSz="914400" eaLnBrk="1" latinLnBrk="1" hangingPunct="1" lvl="7">
              <a:buFontTx/>
              <a:buNone/>
              <a:defRPr lang="en-GB" altLang="en-US" sz="1800">
                <a:solidFill>
                  <a:schemeClr val="lt1"/>
                </a:solidFill>
                <a:latin typeface="+mn-lt"/>
                <a:ea typeface="+mn-ea"/>
                <a:cs typeface="+mn-cs"/>
              </a:defRPr>
            </a:lvl8pPr>
            <a:lvl9pPr marL="3657600" indent="0" rtl="0" algn="l" defTabSz="914400" eaLnBrk="1" latinLnBrk="1" hangingPunct="1" lvl="8">
              <a:buFontTx/>
              <a:buNone/>
              <a:defRPr lang="en-GB" altLang="en-US" sz="1800">
                <a:solidFill>
                  <a:schemeClr val="lt1"/>
                </a:solidFill>
                <a:latin typeface="+mn-lt"/>
                <a:ea typeface="+mn-ea"/>
                <a:cs typeface="+mn-cs"/>
              </a:defRPr>
            </a:lvl9pPr>
          </a:lstStyle>
          <a:p>
            <a:pPr marL="0" indent="0" algn="ctr">
              <a:buFontTx/>
              <a:buNone/>
            </a:pPr>
            <a:r>
              <a:rPr lang="ko-KR" altLang="ko-KR">
                <a:ea typeface="맑은 고딕" charset="0"/>
              </a:rPr>
              <a:t>4</a:t>
            </a:r>
            <a:endParaRPr lang="ko-KR" altLang="en-US">
              <a:ea typeface="맑은 고딕" charset="0"/>
            </a:endParaRPr>
          </a:p>
        </p:txBody>
      </p:sp>
      <p:graphicFrame>
        <p:nvGraphicFramePr>
          <p:cNvPr id="46" name="표 21"/>
          <p:cNvGraphicFramePr>
            <a:graphicFrameLocks noGrp="1"/>
          </p:cNvGraphicFramePr>
          <p:nvPr/>
        </p:nvGraphicFramePr>
        <p:xfrm>
          <a:off x="13640435" y="741680"/>
          <a:ext cx="3929380" cy="8423275"/>
        </p:xfrm>
        <a:graphic>
          <a:graphicData uri="http://schemas.openxmlformats.org/drawingml/2006/table">
            <a:tbl>
              <a:tblPr>
                <a:tableStyleId>{00000000-0000-0000-0000-000000000000}</a:tableStyleId>
              </a:tblPr>
              <a:tblGrid>
                <a:gridCol w="626745"/>
                <a:gridCol w="3302635"/>
              </a:tblGrid>
              <a:tr h="575945">
                <a:tc gridSpan="2">
                  <a:txBody>
                    <a:bodyPr/>
                    <a:lstStyle/>
                    <a:p>
                      <a:pPr marL="0" indent="0" algn="ctr" defTabSz="914400" lvl="1">
                        <a:buFontTx/>
                        <a:buNone/>
                      </a:pPr>
                      <a:r>
                        <a:rPr lang="ko-KR" altLang="en-US" sz="1800" kern="1200" i="0" b="0" strike="noStrike">
                          <a:solidFill>
                            <a:schemeClr val="dk1"/>
                          </a:solidFill>
                          <a:latin typeface="Noto Sans KR" charset="0"/>
                          <a:ea typeface="Noto Sans KR" charset="0"/>
                        </a:rPr>
                        <a:t>설명 및 기능</a:t>
                      </a:r>
                      <a:endParaRPr lang="ko-KR" altLang="en-US" sz="1800" kern="1200" i="0" b="0" strike="noStrike">
                        <a:solidFill>
                          <a:schemeClr val="dk1"/>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pPr/>
                      <a:endParaRPr lang="ko-KR" altLang="en-US" kern="1200"/>
                    </a:p>
                  </a:txBody>
                </a:tc>
              </a:tr>
              <a:tr h="1755140">
                <a:tc>
                  <a:txBody>
                    <a:bodyPr/>
                    <a:lstStyle/>
                    <a:p>
                      <a:pPr marL="0" indent="0" algn="ctr" defTabSz="914400" lvl="1">
                        <a:buFontTx/>
                        <a:buNone/>
                      </a:pPr>
                      <a:r>
                        <a:rPr lang="en-US" altLang="ko-KR" sz="1800" kern="1200" i="0" b="0" strike="noStrike">
                          <a:solidFill>
                            <a:schemeClr val="dk1"/>
                          </a:solidFill>
                          <a:latin typeface="Noto Sans KR" charset="0"/>
                          <a:ea typeface="Noto Sans KR" charset="0"/>
                        </a:rPr>
                        <a:t>1</a:t>
                      </a:r>
                      <a:endParaRPr lang="ko-KR" altLang="en-US" sz="1800" kern="1200" i="0" b="0" strike="noStrike">
                        <a:solidFill>
                          <a:schemeClr val="dk1"/>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228600" indent="-228600">
                        <a:buFont typeface="맑은 고딕"/>
                        <a:buChar char="•"/>
                      </a:pPr>
                      <a:r>
                        <a:rPr kern="1200"/>
                        <a:t>WebClientConfig에서 AI 서버의 baseURL을 설정해 놓았습니다.</a:t>
                      </a:r>
                      <a:r>
                        <a:rPr kern="1200"/>
                        <a:t/>
                      </a:r>
                      <a:br>
                        <a:rPr kern="1200"/>
                      </a:br>
                      <a:r>
                        <a:rPr kern="1200"/>
                        <a:t>이를 통해 Spring에서는 FastAPI 서버에 HTTP 요청을 간편하게 보</a:t>
                      </a:r>
                      <a:r>
                        <a:rPr lang="ko-KR" kern="1200"/>
                        <a:t>냄</a:t>
                      </a:r>
                      <a:endParaRPr lang="ko-KR" altLang="en-US" sz="2800" kern="1200">
                        <a:solidFill>
                          <a:srgbClr val="2D2D2D"/>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r>
              <a:tr h="1200150">
                <a:tc>
                  <a:txBody>
                    <a:bodyPr/>
                    <a:lstStyle/>
                    <a:p>
                      <a:pPr marL="0" indent="0" algn="ctr" defTabSz="914400" lvl="1">
                        <a:buFontTx/>
                        <a:buNone/>
                      </a:pPr>
                      <a:r>
                        <a:rPr lang="en-US" altLang="ko-KR" sz="1800" kern="1200" i="0" b="0" strike="noStrike">
                          <a:solidFill>
                            <a:schemeClr val="dk1"/>
                          </a:solidFill>
                          <a:latin typeface="Noto Sans KR" charset="0"/>
                          <a:ea typeface="Noto Sans KR" charset="0"/>
                        </a:rPr>
                        <a:t>2</a:t>
                      </a:r>
                      <a:endParaRPr lang="ko-KR" altLang="en-US" sz="1800" kern="1200" i="0" b="0" strike="noStrike">
                        <a:solidFill>
                          <a:schemeClr val="dk1"/>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228600" indent="-228600">
                        <a:buFont typeface="맑은 고딕"/>
                        <a:buChar char="•"/>
                      </a:pPr>
                      <a:r>
                        <a:rPr kern="1200"/>
                        <a:t>/chat엔드포인트로 요청이 들어오면, AiService의 getChatResponse메서드를 호출해 Mono 형태로 응답을 반환</a:t>
                      </a:r>
                      <a:endParaRPr lang="ko-KR" altLang="en-US" sz="2800" kern="1200">
                        <a:solidFill>
                          <a:srgbClr val="2D2D2D"/>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r>
              <a:tr h="2030730">
                <a:tc>
                  <a:txBody>
                    <a:bodyPr/>
                    <a:lstStyle/>
                    <a:p>
                      <a:pPr marL="0" indent="0" algn="ctr" defTabSz="914400" lvl="1">
                        <a:buFontTx/>
                        <a:buNone/>
                      </a:pPr>
                      <a:r>
                        <a:rPr lang="en-US" altLang="ko-KR" sz="1800" kern="1200" i="0" b="0" strike="noStrike">
                          <a:solidFill>
                            <a:schemeClr val="dk1"/>
                          </a:solidFill>
                          <a:latin typeface="Noto Sans KR" charset="0"/>
                          <a:ea typeface="Noto Sans KR" charset="0"/>
                        </a:rPr>
                        <a:t>3</a:t>
                      </a:r>
                      <a:endParaRPr lang="ko-KR" altLang="en-US" sz="1800" kern="1200" i="0" b="0" strike="noStrike">
                        <a:solidFill>
                          <a:schemeClr val="dk1"/>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228600" indent="-228600">
                        <a:buFont typeface="맑은 고딕"/>
                        <a:buChar char="•"/>
                      </a:pPr>
                      <a:r>
                        <a:rPr kern="1200"/>
                        <a:t>AiService에서는 WebClient를 사용해 FastAPI 서버의 /chat에 POST 요청을 보냅니다.</a:t>
                      </a:r>
                      <a:r>
                        <a:rPr kern="1200"/>
                        <a:t/>
                      </a:r>
                      <a:br>
                        <a:rPr kern="1200"/>
                      </a:br>
                      <a:r>
                        <a:rPr kern="1200"/>
                        <a:t>요청 본문에는 AiChatRequest객체가 포함되고, 응답은 AiChatResponse로 받아 Mono로 </a:t>
                      </a:r>
                      <a:r>
                        <a:rPr lang="ko-KR" kern="1200"/>
                        <a:t>감쌈</a:t>
                      </a:r>
                      <a:endParaRPr lang="ko-KR" altLang="en-US" sz="2800" kern="1200">
                        <a:solidFill>
                          <a:srgbClr val="2D2D2D"/>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r>
              <a:tr h="2861310">
                <a:tc>
                  <a:txBody>
                    <a:bodyPr/>
                    <a:lstStyle/>
                    <a:p>
                      <a:pPr marL="0" indent="0" algn="ctr" defTabSz="914400" lvl="1">
                        <a:buFontTx/>
                        <a:buNone/>
                      </a:pPr>
                      <a:r>
                        <a:rPr lang="en-US" altLang="ko-KR" sz="1800" kern="1200" i="0" b="0" strike="noStrike">
                          <a:solidFill>
                            <a:schemeClr val="dk1"/>
                          </a:solidFill>
                          <a:latin typeface="Noto Sans KR" charset="0"/>
                          <a:ea typeface="Noto Sans KR" charset="0"/>
                        </a:rPr>
                        <a:t>4</a:t>
                      </a:r>
                      <a:endParaRPr lang="ko-KR" altLang="en-US" sz="1800" kern="1200" i="0" b="0" strike="noStrike">
                        <a:solidFill>
                          <a:schemeClr val="dk1"/>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c>
                  <a:txBody>
                    <a:bodyPr/>
                    <a:lstStyle/>
                    <a:p>
                      <a:pPr marL="228600" indent="-228600">
                        <a:buFont typeface="맑은 고딕"/>
                        <a:buChar char="•"/>
                      </a:pPr>
                      <a:r>
                        <a:rPr kern="1200"/>
                        <a:t>Python 쪽 FastAPI에서는 /chat라우트를 통해 요청을 수신하고,</a:t>
                      </a:r>
                      <a:r>
                        <a:rPr kern="1200"/>
                        <a:t/>
                      </a:r>
                      <a:br>
                        <a:rPr kern="1200"/>
                      </a:br>
                      <a:r>
                        <a:rPr kern="1200"/>
                        <a:t>내부적으로 프롬프트를 구성한 뒤, Google Gemini AI 모델로부터 응답을 생성합니다.</a:t>
                      </a:r>
                      <a:r>
                        <a:rPr kern="1200"/>
                        <a:t/>
                      </a:r>
                      <a:br>
                        <a:rPr kern="1200"/>
                      </a:br>
                      <a:r>
                        <a:rPr kern="1200"/>
                        <a:t>응답은 다시 ChatResponse형태로 반환되며, 이 데이터가 Spring 서버를 통해 프론트엔드로 전달</a:t>
                      </a:r>
                      <a:endParaRPr lang="ko-KR" altLang="en-US" sz="2800" kern="1200">
                        <a:solidFill>
                          <a:srgbClr val="2D2D2D"/>
                        </a:solidFill>
                        <a:latin typeface="Noto Sans KR" charset="0"/>
                        <a:ea typeface="Noto Sans KR" charset="0"/>
                      </a:endParaRPr>
                    </a:p>
                  </a:txBody>
                  <a:tcPr marL="89535" marR="89535"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EDCE0-0A5E-28E0-5395-87A5841AE9D7}"/>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3E000F91-59F2-BC05-B641-FDA3AE59C302}"/>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en-US" altLang="ko-KR" sz="4000" dirty="0">
                <a:solidFill>
                  <a:srgbClr val="2D2D2D"/>
                </a:solidFill>
                <a:latin typeface="Noto Sans KR Black" panose="020B0200000000000000" pitchFamily="50" charset="-127"/>
                <a:ea typeface="Noto Sans KR Black" panose="020B0200000000000000" pitchFamily="50" charset="-127"/>
              </a:rPr>
              <a:t>R7</a:t>
            </a:r>
            <a:r>
              <a:rPr lang="ko-KR" altLang="en-US" sz="4000" dirty="0">
                <a:solidFill>
                  <a:srgbClr val="2D2D2D"/>
                </a:solidFill>
                <a:latin typeface="Noto Sans KR Black" panose="020B0200000000000000" pitchFamily="50" charset="-127"/>
                <a:ea typeface="Noto Sans KR Black" panose="020B0200000000000000" pitchFamily="50" charset="-127"/>
              </a:rPr>
              <a:t>봇</a:t>
            </a:r>
            <a:r>
              <a:rPr lang="en-US" altLang="ko-KR" sz="4000" dirty="0">
                <a:solidFill>
                  <a:srgbClr val="2D2D2D"/>
                </a:solidFill>
                <a:latin typeface="Noto Sans KR Black" panose="020B0200000000000000" pitchFamily="50" charset="-127"/>
                <a:ea typeface="Noto Sans KR Black" panose="020B0200000000000000" pitchFamily="50" charset="-127"/>
              </a:rPr>
              <a:t>_AI R7</a:t>
            </a:r>
            <a:r>
              <a:rPr lang="ko-KR" altLang="en-US" sz="4000" dirty="0">
                <a:solidFill>
                  <a:srgbClr val="2D2D2D"/>
                </a:solidFill>
                <a:latin typeface="Noto Sans KR Black" panose="020B0200000000000000" pitchFamily="50" charset="-127"/>
                <a:ea typeface="Noto Sans KR Black" panose="020B0200000000000000" pitchFamily="50" charset="-127"/>
              </a:rPr>
              <a:t>봇 채팅</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pic>
        <p:nvPicPr>
          <p:cNvPr id="3" name="그림 2">
            <a:extLst>
              <a:ext uri="{FF2B5EF4-FFF2-40B4-BE49-F238E27FC236}">
                <a16:creationId xmlns:a16="http://schemas.microsoft.com/office/drawing/2014/main" id="{E8838B67-DF2B-4F43-3FCE-3124608ED44C}"/>
              </a:ext>
            </a:extLst>
          </p:cNvPr>
          <p:cNvPicPr>
            <a:picLocks noChangeAspect="1"/>
          </p:cNvPicPr>
          <p:nvPr/>
        </p:nvPicPr>
        <p:blipFill>
          <a:blip r:embed="rId2"/>
          <a:stretch>
            <a:fillRect/>
          </a:stretch>
        </p:blipFill>
        <p:spPr>
          <a:xfrm>
            <a:off x="969025" y="1662878"/>
            <a:ext cx="1143160" cy="6544588"/>
          </a:xfrm>
          <a:prstGeom prst="rect">
            <a:avLst/>
          </a:prstGeom>
        </p:spPr>
      </p:pic>
      <p:sp>
        <p:nvSpPr>
          <p:cNvPr id="5" name="직사각형 4">
            <a:extLst>
              <a:ext uri="{FF2B5EF4-FFF2-40B4-BE49-F238E27FC236}">
                <a16:creationId xmlns:a16="http://schemas.microsoft.com/office/drawing/2014/main" id="{1AC4D01D-9E10-B5D1-4A83-56484DFE3166}"/>
              </a:ext>
            </a:extLst>
          </p:cNvPr>
          <p:cNvSpPr/>
          <p:nvPr/>
        </p:nvSpPr>
        <p:spPr>
          <a:xfrm>
            <a:off x="969025" y="7319499"/>
            <a:ext cx="1012175" cy="8612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8C8B1F09-3168-99E3-1C85-CF131E11DA08}"/>
              </a:ext>
            </a:extLst>
          </p:cNvPr>
          <p:cNvSpPr/>
          <p:nvPr/>
        </p:nvSpPr>
        <p:spPr>
          <a:xfrm>
            <a:off x="565461" y="69535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graphicFrame>
        <p:nvGraphicFramePr>
          <p:cNvPr id="4" name="표 3">
            <a:extLst>
              <a:ext uri="{FF2B5EF4-FFF2-40B4-BE49-F238E27FC236}">
                <a16:creationId xmlns:a16="http://schemas.microsoft.com/office/drawing/2014/main" id="{D494006B-6527-DFC8-7EA7-970E20FEEBDF}"/>
              </a:ext>
            </a:extLst>
          </p:cNvPr>
          <p:cNvGraphicFramePr>
            <a:graphicFrameLocks noGrp="1"/>
          </p:cNvGraphicFramePr>
          <p:nvPr>
            <p:extLst>
              <p:ext uri="{D42A27DB-BD31-4B8C-83A1-F6EECF244321}">
                <p14:modId xmlns:p14="http://schemas.microsoft.com/office/powerpoint/2010/main" val="4228743556"/>
              </p:ext>
            </p:extLst>
          </p:nvPr>
        </p:nvGraphicFramePr>
        <p:xfrm>
          <a:off x="13716000" y="1662878"/>
          <a:ext cx="3929380" cy="366915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네비바에서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R7</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봇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AI R7</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봇 채팅 페이지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챗봇에게</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원하는 질문 입력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전송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AI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응답 출력</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bl>
          </a:graphicData>
        </a:graphic>
      </p:graphicFrame>
      <p:cxnSp>
        <p:nvCxnSpPr>
          <p:cNvPr id="6" name="직선 연결선 5">
            <a:extLst>
              <a:ext uri="{FF2B5EF4-FFF2-40B4-BE49-F238E27FC236}">
                <a16:creationId xmlns:a16="http://schemas.microsoft.com/office/drawing/2014/main" id="{DF2C9E32-4D41-C737-63BA-ECD3E2AB6C86}"/>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13" name="그림 12">
            <a:extLst>
              <a:ext uri="{FF2B5EF4-FFF2-40B4-BE49-F238E27FC236}">
                <a16:creationId xmlns:a16="http://schemas.microsoft.com/office/drawing/2014/main" id="{72C2D19E-522B-668A-B083-297F5C805AC4}"/>
              </a:ext>
            </a:extLst>
          </p:cNvPr>
          <p:cNvPicPr>
            <a:picLocks noChangeAspect="1"/>
          </p:cNvPicPr>
          <p:nvPr/>
        </p:nvPicPr>
        <p:blipFill>
          <a:blip r:embed="rId3"/>
          <a:srcRect t="1847"/>
          <a:stretch>
            <a:fillRect/>
          </a:stretch>
        </p:blipFill>
        <p:spPr>
          <a:xfrm>
            <a:off x="2209801" y="1662878"/>
            <a:ext cx="6019800" cy="3024139"/>
          </a:xfrm>
          <a:prstGeom prst="rect">
            <a:avLst/>
          </a:prstGeom>
        </p:spPr>
      </p:pic>
      <p:pic>
        <p:nvPicPr>
          <p:cNvPr id="11" name="그림 10" descr="텍스트, 스크린샷, 소프트웨어, 폰트이(가) 표시된 사진&#10;&#10;AI 생성 콘텐츠는 정확하지 않을 수 있습니다.">
            <a:extLst>
              <a:ext uri="{FF2B5EF4-FFF2-40B4-BE49-F238E27FC236}">
                <a16:creationId xmlns:a16="http://schemas.microsoft.com/office/drawing/2014/main" id="{50D94894-E0A9-918B-F2DF-86F92C6AF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981" y="3390900"/>
            <a:ext cx="6370838" cy="6544588"/>
          </a:xfrm>
          <a:prstGeom prst="rect">
            <a:avLst/>
          </a:prstGeom>
          <a:ln w="57150">
            <a:solidFill>
              <a:schemeClr val="bg1"/>
            </a:solidFill>
          </a:ln>
        </p:spPr>
      </p:pic>
      <p:sp>
        <p:nvSpPr>
          <p:cNvPr id="30" name="사각형: 둥근 모서리 29">
            <a:extLst>
              <a:ext uri="{FF2B5EF4-FFF2-40B4-BE49-F238E27FC236}">
                <a16:creationId xmlns:a16="http://schemas.microsoft.com/office/drawing/2014/main" id="{201A8524-ADE7-4BFB-AEDE-63B17326B21F}"/>
              </a:ext>
            </a:extLst>
          </p:cNvPr>
          <p:cNvSpPr/>
          <p:nvPr/>
        </p:nvSpPr>
        <p:spPr>
          <a:xfrm>
            <a:off x="3863304" y="167479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5" name="사각형: 둥근 모서리 14">
            <a:extLst>
              <a:ext uri="{FF2B5EF4-FFF2-40B4-BE49-F238E27FC236}">
                <a16:creationId xmlns:a16="http://schemas.microsoft.com/office/drawing/2014/main" id="{67893E29-41B1-1576-3345-F081DD979386}"/>
              </a:ext>
            </a:extLst>
          </p:cNvPr>
          <p:cNvSpPr/>
          <p:nvPr/>
        </p:nvSpPr>
        <p:spPr>
          <a:xfrm>
            <a:off x="6182864" y="412626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4" name="사각형: 둥근 모서리 13">
            <a:extLst>
              <a:ext uri="{FF2B5EF4-FFF2-40B4-BE49-F238E27FC236}">
                <a16:creationId xmlns:a16="http://schemas.microsoft.com/office/drawing/2014/main" id="{42F907DE-B47B-900E-FF08-7D219DF043D8}"/>
              </a:ext>
            </a:extLst>
          </p:cNvPr>
          <p:cNvSpPr/>
          <p:nvPr/>
        </p:nvSpPr>
        <p:spPr>
          <a:xfrm>
            <a:off x="8427120" y="534946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6" name="사각형: 둥근 모서리 15">
            <a:extLst>
              <a:ext uri="{FF2B5EF4-FFF2-40B4-BE49-F238E27FC236}">
                <a16:creationId xmlns:a16="http://schemas.microsoft.com/office/drawing/2014/main" id="{24EAD02F-FCC6-C5B4-CF36-153F50C2B5A6}"/>
              </a:ext>
            </a:extLst>
          </p:cNvPr>
          <p:cNvSpPr/>
          <p:nvPr/>
        </p:nvSpPr>
        <p:spPr>
          <a:xfrm>
            <a:off x="6182863" y="593537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Tree>
    <p:extLst>
      <p:ext uri="{BB962C8B-B14F-4D97-AF65-F5344CB8AC3E}">
        <p14:creationId xmlns:p14="http://schemas.microsoft.com/office/powerpoint/2010/main" val="1801131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E9F3C-29BC-B4B3-B1CC-F3668C83952A}"/>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710FA540-61DC-6C75-BB32-27D03498C544}"/>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관리자 페이지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전체 목록</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4" name="표 3">
            <a:extLst>
              <a:ext uri="{FF2B5EF4-FFF2-40B4-BE49-F238E27FC236}">
                <a16:creationId xmlns:a16="http://schemas.microsoft.com/office/drawing/2014/main" id="{58DDB00D-E23D-CC10-C0D8-4456E8544CFB}"/>
              </a:ext>
            </a:extLst>
          </p:cNvPr>
          <p:cNvGraphicFramePr>
            <a:graphicFrameLocks noGrp="1"/>
          </p:cNvGraphicFramePr>
          <p:nvPr>
            <p:extLst>
              <p:ext uri="{D42A27DB-BD31-4B8C-83A1-F6EECF244321}">
                <p14:modId xmlns:p14="http://schemas.microsoft.com/office/powerpoint/2010/main" val="4203086376"/>
              </p:ext>
            </p:extLst>
          </p:nvPr>
        </p:nvGraphicFramePr>
        <p:xfrm>
          <a:off x="13716000" y="1662878"/>
          <a:ext cx="3929380" cy="4906414"/>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관리자 아이디로 로그인할 경우</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네비게이션 바에서 관리자 선택</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사용자 관리</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스레드 관리</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관리</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base" latinLnBrk="0" hangingPunct="1">
                        <a:lnSpc>
                          <a:spcPct val="150000"/>
                        </a:lnSpc>
                        <a:spcBef>
                          <a:spcPts val="0"/>
                        </a:spcBef>
                        <a:spcAft>
                          <a:spcPts val="0"/>
                        </a:spcAft>
                        <a:buClrTx/>
                        <a:buSzTx/>
                        <a:buFontTx/>
                        <a:buNone/>
                        <a:tabLst/>
                        <a:defRPr/>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리뷰 관리</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base" latinLnBrk="0" hangingPunct="1">
                        <a:lnSpc>
                          <a:spcPct val="150000"/>
                        </a:lnSpc>
                        <a:spcBef>
                          <a:spcPts val="0"/>
                        </a:spcBef>
                        <a:spcAft>
                          <a:spcPts val="0"/>
                        </a:spcAft>
                        <a:buClrTx/>
                        <a:buSzTx/>
                        <a:buFontTx/>
                        <a:buNone/>
                        <a:tabLst/>
                        <a:defRPr/>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신고 관리</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1265670"/>
                  </a:ext>
                </a:extLst>
              </a:tr>
            </a:tbl>
          </a:graphicData>
        </a:graphic>
      </p:graphicFrame>
      <p:pic>
        <p:nvPicPr>
          <p:cNvPr id="10" name="그림 9">
            <a:extLst>
              <a:ext uri="{FF2B5EF4-FFF2-40B4-BE49-F238E27FC236}">
                <a16:creationId xmlns:a16="http://schemas.microsoft.com/office/drawing/2014/main" id="{DD4EB55E-DB69-FA36-2219-40391BAA6450}"/>
              </a:ext>
            </a:extLst>
          </p:cNvPr>
          <p:cNvPicPr>
            <a:picLocks noChangeAspect="1"/>
          </p:cNvPicPr>
          <p:nvPr/>
        </p:nvPicPr>
        <p:blipFill>
          <a:blip r:embed="rId2"/>
          <a:stretch>
            <a:fillRect/>
          </a:stretch>
        </p:blipFill>
        <p:spPr>
          <a:xfrm>
            <a:off x="969025" y="1662878"/>
            <a:ext cx="952633" cy="7325747"/>
          </a:xfrm>
          <a:prstGeom prst="rect">
            <a:avLst/>
          </a:prstGeom>
        </p:spPr>
      </p:pic>
      <p:sp>
        <p:nvSpPr>
          <p:cNvPr id="5" name="직사각형 4">
            <a:extLst>
              <a:ext uri="{FF2B5EF4-FFF2-40B4-BE49-F238E27FC236}">
                <a16:creationId xmlns:a16="http://schemas.microsoft.com/office/drawing/2014/main" id="{47DD50B0-6379-8989-F89E-23DDEE969DFA}"/>
              </a:ext>
            </a:extLst>
          </p:cNvPr>
          <p:cNvSpPr/>
          <p:nvPr/>
        </p:nvSpPr>
        <p:spPr>
          <a:xfrm>
            <a:off x="969025" y="8127385"/>
            <a:ext cx="952633" cy="8612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B230BF54-F2BD-164E-C3D5-EF43F2375D4D}"/>
              </a:ext>
            </a:extLst>
          </p:cNvPr>
          <p:cNvPicPr>
            <a:picLocks noChangeAspect="1"/>
          </p:cNvPicPr>
          <p:nvPr/>
        </p:nvPicPr>
        <p:blipFill>
          <a:blip r:embed="rId3"/>
          <a:stretch>
            <a:fillRect/>
          </a:stretch>
        </p:blipFill>
        <p:spPr>
          <a:xfrm>
            <a:off x="2350459" y="3314700"/>
            <a:ext cx="7973538" cy="1743318"/>
          </a:xfrm>
          <a:prstGeom prst="rect">
            <a:avLst/>
          </a:prstGeom>
        </p:spPr>
      </p:pic>
      <p:sp>
        <p:nvSpPr>
          <p:cNvPr id="30" name="사각형: 둥근 모서리 29">
            <a:extLst>
              <a:ext uri="{FF2B5EF4-FFF2-40B4-BE49-F238E27FC236}">
                <a16:creationId xmlns:a16="http://schemas.microsoft.com/office/drawing/2014/main" id="{C5F27419-88DD-72E3-345F-A7C0FC232ABF}"/>
              </a:ext>
            </a:extLst>
          </p:cNvPr>
          <p:cNvSpPr/>
          <p:nvPr/>
        </p:nvSpPr>
        <p:spPr>
          <a:xfrm>
            <a:off x="548722" y="787948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5" name="사각형: 둥근 모서리 14">
            <a:extLst>
              <a:ext uri="{FF2B5EF4-FFF2-40B4-BE49-F238E27FC236}">
                <a16:creationId xmlns:a16="http://schemas.microsoft.com/office/drawing/2014/main" id="{E4FE79FE-2203-A635-FEE4-AEE6C12F581D}"/>
              </a:ext>
            </a:extLst>
          </p:cNvPr>
          <p:cNvSpPr/>
          <p:nvPr/>
        </p:nvSpPr>
        <p:spPr>
          <a:xfrm>
            <a:off x="3297235" y="482994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3" name="사각형: 둥근 모서리 12">
            <a:extLst>
              <a:ext uri="{FF2B5EF4-FFF2-40B4-BE49-F238E27FC236}">
                <a16:creationId xmlns:a16="http://schemas.microsoft.com/office/drawing/2014/main" id="{F171C098-F4B2-ED94-0267-BA77D6F4722B}"/>
              </a:ext>
            </a:extLst>
          </p:cNvPr>
          <p:cNvSpPr/>
          <p:nvPr/>
        </p:nvSpPr>
        <p:spPr>
          <a:xfrm>
            <a:off x="4884859" y="483046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4" name="사각형: 둥근 모서리 13">
            <a:extLst>
              <a:ext uri="{FF2B5EF4-FFF2-40B4-BE49-F238E27FC236}">
                <a16:creationId xmlns:a16="http://schemas.microsoft.com/office/drawing/2014/main" id="{164CD58F-00E7-CBA4-03D6-52B9C6A9DCA6}"/>
              </a:ext>
            </a:extLst>
          </p:cNvPr>
          <p:cNvSpPr/>
          <p:nvPr/>
        </p:nvSpPr>
        <p:spPr>
          <a:xfrm>
            <a:off x="6367279" y="482994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6" name="사각형: 둥근 모서리 15">
            <a:extLst>
              <a:ext uri="{FF2B5EF4-FFF2-40B4-BE49-F238E27FC236}">
                <a16:creationId xmlns:a16="http://schemas.microsoft.com/office/drawing/2014/main" id="{EE07CF95-EAD1-7896-E8DF-8FF9C9F70BB5}"/>
              </a:ext>
            </a:extLst>
          </p:cNvPr>
          <p:cNvSpPr/>
          <p:nvPr/>
        </p:nvSpPr>
        <p:spPr>
          <a:xfrm>
            <a:off x="7683828" y="483944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cxnSp>
        <p:nvCxnSpPr>
          <p:cNvPr id="17" name="직선 연결선 16">
            <a:extLst>
              <a:ext uri="{FF2B5EF4-FFF2-40B4-BE49-F238E27FC236}">
                <a16:creationId xmlns:a16="http://schemas.microsoft.com/office/drawing/2014/main" id="{17FB577B-ABCC-652B-2854-AD9FB0130B09}"/>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6" name="그림 5">
            <a:extLst>
              <a:ext uri="{FF2B5EF4-FFF2-40B4-BE49-F238E27FC236}">
                <a16:creationId xmlns:a16="http://schemas.microsoft.com/office/drawing/2014/main" id="{11A96D7B-DC17-2FE6-2F93-ED3275C6382E}"/>
              </a:ext>
            </a:extLst>
          </p:cNvPr>
          <p:cNvPicPr>
            <a:picLocks noChangeAspect="1"/>
          </p:cNvPicPr>
          <p:nvPr/>
        </p:nvPicPr>
        <p:blipFill>
          <a:blip r:embed="rId4"/>
          <a:stretch>
            <a:fillRect/>
          </a:stretch>
        </p:blipFill>
        <p:spPr>
          <a:xfrm>
            <a:off x="2341961" y="1662878"/>
            <a:ext cx="5764181" cy="1118422"/>
          </a:xfrm>
          <a:prstGeom prst="rect">
            <a:avLst/>
          </a:prstGeom>
        </p:spPr>
      </p:pic>
      <p:sp>
        <p:nvSpPr>
          <p:cNvPr id="9" name="사각형: 둥근 모서리 8">
            <a:extLst>
              <a:ext uri="{FF2B5EF4-FFF2-40B4-BE49-F238E27FC236}">
                <a16:creationId xmlns:a16="http://schemas.microsoft.com/office/drawing/2014/main" id="{34AF2852-F471-C45D-6BE5-D06F3EFCDC19}"/>
              </a:ext>
            </a:extLst>
          </p:cNvPr>
          <p:cNvSpPr/>
          <p:nvPr/>
        </p:nvSpPr>
        <p:spPr>
          <a:xfrm>
            <a:off x="3733800" y="150762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7" name="직사각형 6">
            <a:extLst>
              <a:ext uri="{FF2B5EF4-FFF2-40B4-BE49-F238E27FC236}">
                <a16:creationId xmlns:a16="http://schemas.microsoft.com/office/drawing/2014/main" id="{BE19398E-DEB0-0540-E8E6-77BD0C0B7EB1}"/>
              </a:ext>
            </a:extLst>
          </p:cNvPr>
          <p:cNvSpPr/>
          <p:nvPr/>
        </p:nvSpPr>
        <p:spPr>
          <a:xfrm>
            <a:off x="4237101" y="1845962"/>
            <a:ext cx="1630299" cy="69086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08AD111D-DCBD-6ED1-1342-447B23D74B56}"/>
              </a:ext>
            </a:extLst>
          </p:cNvPr>
          <p:cNvSpPr/>
          <p:nvPr/>
        </p:nvSpPr>
        <p:spPr>
          <a:xfrm>
            <a:off x="9033032" y="484284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Tree>
    <p:extLst>
      <p:ext uri="{BB962C8B-B14F-4D97-AF65-F5344CB8AC3E}">
        <p14:creationId xmlns:p14="http://schemas.microsoft.com/office/powerpoint/2010/main" val="3676334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B6C93-741B-BA15-3C87-21703E22C445}"/>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C90983B8-52DC-6659-D1CA-0F439EB62486}"/>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관리자 페이지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사용자</a:t>
            </a:r>
            <a:r>
              <a:rPr lang="en-US" altLang="ko-KR" sz="4000" dirty="0">
                <a:solidFill>
                  <a:srgbClr val="2D2D2D"/>
                </a:solidFill>
                <a:latin typeface="Noto Sans KR Black" panose="020B0200000000000000" pitchFamily="50" charset="-127"/>
                <a:ea typeface="Noto Sans KR Black" panose="020B0200000000000000" pitchFamily="50" charset="-127"/>
              </a:rPr>
              <a:t> </a:t>
            </a:r>
            <a:r>
              <a:rPr lang="ko-KR" altLang="en-US" sz="4000" dirty="0">
                <a:solidFill>
                  <a:srgbClr val="2D2D2D"/>
                </a:solidFill>
                <a:latin typeface="Noto Sans KR Black" panose="020B0200000000000000" pitchFamily="50" charset="-127"/>
                <a:ea typeface="Noto Sans KR Black" panose="020B0200000000000000" pitchFamily="50" charset="-127"/>
              </a:rPr>
              <a:t>관리</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4" name="표 3">
            <a:extLst>
              <a:ext uri="{FF2B5EF4-FFF2-40B4-BE49-F238E27FC236}">
                <a16:creationId xmlns:a16="http://schemas.microsoft.com/office/drawing/2014/main" id="{0CC64D6E-799A-19AD-6DED-DB92980444A7}"/>
              </a:ext>
            </a:extLst>
          </p:cNvPr>
          <p:cNvGraphicFramePr>
            <a:graphicFrameLocks noGrp="1"/>
          </p:cNvGraphicFramePr>
          <p:nvPr>
            <p:extLst>
              <p:ext uri="{D42A27DB-BD31-4B8C-83A1-F6EECF244321}">
                <p14:modId xmlns:p14="http://schemas.microsoft.com/office/powerpoint/2010/main" val="1549679745"/>
              </p:ext>
            </p:extLst>
          </p:nvPr>
        </p:nvGraphicFramePr>
        <p:xfrm>
          <a:off x="13716000" y="1662878"/>
          <a:ext cx="3929380" cy="4287782"/>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사용자 관리 페이지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사용자 검색</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삭제할 사용자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선택후</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삭제 버튼</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사용자 삭제 확인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사용자 삭제 완료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삭제된 사용자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bl>
          </a:graphicData>
        </a:graphic>
      </p:graphicFrame>
      <p:cxnSp>
        <p:nvCxnSpPr>
          <p:cNvPr id="7" name="직선 연결선 6">
            <a:extLst>
              <a:ext uri="{FF2B5EF4-FFF2-40B4-BE49-F238E27FC236}">
                <a16:creationId xmlns:a16="http://schemas.microsoft.com/office/drawing/2014/main" id="{E05C77F9-21CC-7530-EAA2-D95DF547153D}"/>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5" name="그림 4">
            <a:extLst>
              <a:ext uri="{FF2B5EF4-FFF2-40B4-BE49-F238E27FC236}">
                <a16:creationId xmlns:a16="http://schemas.microsoft.com/office/drawing/2014/main" id="{EC34796C-661F-817D-08F0-92C176DEEDE3}"/>
              </a:ext>
            </a:extLst>
          </p:cNvPr>
          <p:cNvPicPr>
            <a:picLocks noChangeAspect="1"/>
          </p:cNvPicPr>
          <p:nvPr/>
        </p:nvPicPr>
        <p:blipFill>
          <a:blip r:embed="rId2"/>
          <a:stretch>
            <a:fillRect/>
          </a:stretch>
        </p:blipFill>
        <p:spPr>
          <a:xfrm>
            <a:off x="969026" y="1662878"/>
            <a:ext cx="9134841" cy="4287782"/>
          </a:xfrm>
          <a:prstGeom prst="rect">
            <a:avLst/>
          </a:prstGeom>
        </p:spPr>
      </p:pic>
      <p:pic>
        <p:nvPicPr>
          <p:cNvPr id="10" name="그림 9">
            <a:extLst>
              <a:ext uri="{FF2B5EF4-FFF2-40B4-BE49-F238E27FC236}">
                <a16:creationId xmlns:a16="http://schemas.microsoft.com/office/drawing/2014/main" id="{3675FA36-F8CC-B61D-A6BD-DC32EC24607C}"/>
              </a:ext>
            </a:extLst>
          </p:cNvPr>
          <p:cNvPicPr>
            <a:picLocks noChangeAspect="1"/>
          </p:cNvPicPr>
          <p:nvPr/>
        </p:nvPicPr>
        <p:blipFill>
          <a:blip r:embed="rId3"/>
          <a:stretch>
            <a:fillRect/>
          </a:stretch>
        </p:blipFill>
        <p:spPr>
          <a:xfrm>
            <a:off x="969025" y="4456438"/>
            <a:ext cx="10003775" cy="2704066"/>
          </a:xfrm>
          <a:prstGeom prst="rect">
            <a:avLst/>
          </a:prstGeom>
          <a:ln w="57150">
            <a:solidFill>
              <a:schemeClr val="bg1"/>
            </a:solidFill>
          </a:ln>
        </p:spPr>
      </p:pic>
      <p:pic>
        <p:nvPicPr>
          <p:cNvPr id="12" name="그림 11">
            <a:extLst>
              <a:ext uri="{FF2B5EF4-FFF2-40B4-BE49-F238E27FC236}">
                <a16:creationId xmlns:a16="http://schemas.microsoft.com/office/drawing/2014/main" id="{5B0A07ED-1630-898D-4DFD-8C6B9AAA0DCD}"/>
              </a:ext>
            </a:extLst>
          </p:cNvPr>
          <p:cNvPicPr>
            <a:picLocks noChangeAspect="1"/>
          </p:cNvPicPr>
          <p:nvPr/>
        </p:nvPicPr>
        <p:blipFill>
          <a:blip r:embed="rId4"/>
          <a:stretch>
            <a:fillRect/>
          </a:stretch>
        </p:blipFill>
        <p:spPr>
          <a:xfrm>
            <a:off x="1086059" y="6690446"/>
            <a:ext cx="4628941" cy="1602639"/>
          </a:xfrm>
          <a:prstGeom prst="rect">
            <a:avLst/>
          </a:prstGeom>
          <a:ln w="57150">
            <a:solidFill>
              <a:schemeClr val="bg1"/>
            </a:solidFill>
          </a:ln>
        </p:spPr>
      </p:pic>
      <p:pic>
        <p:nvPicPr>
          <p:cNvPr id="18" name="그림 17">
            <a:extLst>
              <a:ext uri="{FF2B5EF4-FFF2-40B4-BE49-F238E27FC236}">
                <a16:creationId xmlns:a16="http://schemas.microsoft.com/office/drawing/2014/main" id="{37492795-057B-67C9-9BE7-5B07C251D1B4}"/>
              </a:ext>
            </a:extLst>
          </p:cNvPr>
          <p:cNvPicPr>
            <a:picLocks noChangeAspect="1"/>
          </p:cNvPicPr>
          <p:nvPr/>
        </p:nvPicPr>
        <p:blipFill>
          <a:blip r:embed="rId5"/>
          <a:stretch>
            <a:fillRect/>
          </a:stretch>
        </p:blipFill>
        <p:spPr>
          <a:xfrm>
            <a:off x="1086059" y="8464810"/>
            <a:ext cx="4677088" cy="1602639"/>
          </a:xfrm>
          <a:prstGeom prst="rect">
            <a:avLst/>
          </a:prstGeom>
        </p:spPr>
      </p:pic>
      <p:pic>
        <p:nvPicPr>
          <p:cNvPr id="20" name="그림 19">
            <a:extLst>
              <a:ext uri="{FF2B5EF4-FFF2-40B4-BE49-F238E27FC236}">
                <a16:creationId xmlns:a16="http://schemas.microsoft.com/office/drawing/2014/main" id="{9C65BDB2-15BA-6808-F58C-33A37D677B93}"/>
              </a:ext>
            </a:extLst>
          </p:cNvPr>
          <p:cNvPicPr>
            <a:picLocks noChangeAspect="1"/>
          </p:cNvPicPr>
          <p:nvPr/>
        </p:nvPicPr>
        <p:blipFill>
          <a:blip r:embed="rId6"/>
          <a:srcRect t="21199" r="3251" b="5800"/>
          <a:stretch>
            <a:fillRect/>
          </a:stretch>
        </p:blipFill>
        <p:spPr>
          <a:xfrm>
            <a:off x="7010400" y="6765407"/>
            <a:ext cx="6424763" cy="3055356"/>
          </a:xfrm>
          <a:prstGeom prst="rect">
            <a:avLst/>
          </a:prstGeom>
          <a:ln w="57150">
            <a:solidFill>
              <a:schemeClr val="bg1"/>
            </a:solidFill>
          </a:ln>
        </p:spPr>
      </p:pic>
      <p:sp>
        <p:nvSpPr>
          <p:cNvPr id="9" name="사각형: 둥근 모서리 8">
            <a:extLst>
              <a:ext uri="{FF2B5EF4-FFF2-40B4-BE49-F238E27FC236}">
                <a16:creationId xmlns:a16="http://schemas.microsoft.com/office/drawing/2014/main" id="{D4EBFA84-B1B4-532D-A67D-8F0C056E9164}"/>
              </a:ext>
            </a:extLst>
          </p:cNvPr>
          <p:cNvSpPr/>
          <p:nvPr/>
        </p:nvSpPr>
        <p:spPr>
          <a:xfrm>
            <a:off x="2855372" y="175161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30" name="사각형: 둥근 모서리 29">
            <a:extLst>
              <a:ext uri="{FF2B5EF4-FFF2-40B4-BE49-F238E27FC236}">
                <a16:creationId xmlns:a16="http://schemas.microsoft.com/office/drawing/2014/main" id="{E0652CFA-0A6A-AEFE-3B4E-FACBE3706846}"/>
              </a:ext>
            </a:extLst>
          </p:cNvPr>
          <p:cNvSpPr/>
          <p:nvPr/>
        </p:nvSpPr>
        <p:spPr>
          <a:xfrm>
            <a:off x="3581400" y="455479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5" name="사각형: 둥근 모서리 14">
            <a:extLst>
              <a:ext uri="{FF2B5EF4-FFF2-40B4-BE49-F238E27FC236}">
                <a16:creationId xmlns:a16="http://schemas.microsoft.com/office/drawing/2014/main" id="{AED033D4-8606-EDC5-B7B1-3AF60E78F7EC}"/>
              </a:ext>
            </a:extLst>
          </p:cNvPr>
          <p:cNvSpPr/>
          <p:nvPr/>
        </p:nvSpPr>
        <p:spPr>
          <a:xfrm>
            <a:off x="9839875" y="569027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3" name="사각형: 둥근 모서리 12">
            <a:extLst>
              <a:ext uri="{FF2B5EF4-FFF2-40B4-BE49-F238E27FC236}">
                <a16:creationId xmlns:a16="http://schemas.microsoft.com/office/drawing/2014/main" id="{154891DA-F3D2-8966-E79C-979F3D1513C8}"/>
              </a:ext>
            </a:extLst>
          </p:cNvPr>
          <p:cNvSpPr/>
          <p:nvPr/>
        </p:nvSpPr>
        <p:spPr>
          <a:xfrm>
            <a:off x="4332194" y="67901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4" name="사각형: 둥근 모서리 13">
            <a:extLst>
              <a:ext uri="{FF2B5EF4-FFF2-40B4-BE49-F238E27FC236}">
                <a16:creationId xmlns:a16="http://schemas.microsoft.com/office/drawing/2014/main" id="{E55F8226-1830-CF62-EFE1-3B00CE08FC69}"/>
              </a:ext>
            </a:extLst>
          </p:cNvPr>
          <p:cNvSpPr/>
          <p:nvPr/>
        </p:nvSpPr>
        <p:spPr>
          <a:xfrm>
            <a:off x="4332194" y="859259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6" name="사각형: 둥근 모서리 15">
            <a:extLst>
              <a:ext uri="{FF2B5EF4-FFF2-40B4-BE49-F238E27FC236}">
                <a16:creationId xmlns:a16="http://schemas.microsoft.com/office/drawing/2014/main" id="{B54286E5-3E0C-1B24-981F-BC4AE1801B36}"/>
              </a:ext>
            </a:extLst>
          </p:cNvPr>
          <p:cNvSpPr/>
          <p:nvPr/>
        </p:nvSpPr>
        <p:spPr>
          <a:xfrm>
            <a:off x="9045772" y="837622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Tree>
    <p:extLst>
      <p:ext uri="{BB962C8B-B14F-4D97-AF65-F5344CB8AC3E}">
        <p14:creationId xmlns:p14="http://schemas.microsoft.com/office/powerpoint/2010/main" val="251128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0DFE7-5ACD-BDC2-17FE-EF26750BEC09}"/>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C6EDC124-6FD7-A962-9065-6E72DE15B5A8}"/>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관리자 페이지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스레드 관리</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4" name="표 3">
            <a:extLst>
              <a:ext uri="{FF2B5EF4-FFF2-40B4-BE49-F238E27FC236}">
                <a16:creationId xmlns:a16="http://schemas.microsoft.com/office/drawing/2014/main" id="{C8EA7831-00CF-D5BD-3B6E-A0D5E360AA1C}"/>
              </a:ext>
            </a:extLst>
          </p:cNvPr>
          <p:cNvGraphicFramePr>
            <a:graphicFrameLocks noGrp="1"/>
          </p:cNvGraphicFramePr>
          <p:nvPr>
            <p:extLst>
              <p:ext uri="{D42A27DB-BD31-4B8C-83A1-F6EECF244321}">
                <p14:modId xmlns:p14="http://schemas.microsoft.com/office/powerpoint/2010/main" val="3984719361"/>
              </p:ext>
            </p:extLst>
          </p:nvPr>
        </p:nvGraphicFramePr>
        <p:xfrm>
          <a:off x="13716000" y="1662878"/>
          <a:ext cx="3929380" cy="366915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스레드 관리 클릭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-&gt;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목록 페이지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삭제할 글 선택 후 삭제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 확인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목록에서 삭제된 것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bl>
          </a:graphicData>
        </a:graphic>
      </p:graphicFrame>
      <p:cxnSp>
        <p:nvCxnSpPr>
          <p:cNvPr id="8" name="직선 연결선 7">
            <a:extLst>
              <a:ext uri="{FF2B5EF4-FFF2-40B4-BE49-F238E27FC236}">
                <a16:creationId xmlns:a16="http://schemas.microsoft.com/office/drawing/2014/main" id="{5F97FFA5-7BCC-FC6C-F022-7225A48161EF}"/>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6" name="그림 5">
            <a:extLst>
              <a:ext uri="{FF2B5EF4-FFF2-40B4-BE49-F238E27FC236}">
                <a16:creationId xmlns:a16="http://schemas.microsoft.com/office/drawing/2014/main" id="{6C474D20-E683-A834-7F5A-D1FD33F34213}"/>
              </a:ext>
            </a:extLst>
          </p:cNvPr>
          <p:cNvPicPr>
            <a:picLocks noChangeAspect="1"/>
          </p:cNvPicPr>
          <p:nvPr/>
        </p:nvPicPr>
        <p:blipFill>
          <a:blip r:embed="rId2"/>
          <a:stretch>
            <a:fillRect/>
          </a:stretch>
        </p:blipFill>
        <p:spPr>
          <a:xfrm>
            <a:off x="969026" y="1645171"/>
            <a:ext cx="10321964" cy="5022329"/>
          </a:xfrm>
          <a:prstGeom prst="rect">
            <a:avLst/>
          </a:prstGeom>
        </p:spPr>
      </p:pic>
      <p:pic>
        <p:nvPicPr>
          <p:cNvPr id="20" name="그림 19">
            <a:extLst>
              <a:ext uri="{FF2B5EF4-FFF2-40B4-BE49-F238E27FC236}">
                <a16:creationId xmlns:a16="http://schemas.microsoft.com/office/drawing/2014/main" id="{D388DF14-1692-B40B-3EF6-4818DE14C9DC}"/>
              </a:ext>
            </a:extLst>
          </p:cNvPr>
          <p:cNvPicPr>
            <a:picLocks noChangeAspect="1"/>
          </p:cNvPicPr>
          <p:nvPr/>
        </p:nvPicPr>
        <p:blipFill>
          <a:blip r:embed="rId3"/>
          <a:srcRect b="24770"/>
          <a:stretch>
            <a:fillRect/>
          </a:stretch>
        </p:blipFill>
        <p:spPr>
          <a:xfrm>
            <a:off x="969025" y="6805045"/>
            <a:ext cx="10321965" cy="2910456"/>
          </a:xfrm>
          <a:prstGeom prst="rect">
            <a:avLst/>
          </a:prstGeom>
        </p:spPr>
      </p:pic>
      <p:pic>
        <p:nvPicPr>
          <p:cNvPr id="12" name="그림 11">
            <a:extLst>
              <a:ext uri="{FF2B5EF4-FFF2-40B4-BE49-F238E27FC236}">
                <a16:creationId xmlns:a16="http://schemas.microsoft.com/office/drawing/2014/main" id="{1FED4A40-3CAE-DBF5-69F8-1E39FAC709EC}"/>
              </a:ext>
            </a:extLst>
          </p:cNvPr>
          <p:cNvPicPr>
            <a:picLocks noChangeAspect="1"/>
          </p:cNvPicPr>
          <p:nvPr/>
        </p:nvPicPr>
        <p:blipFill>
          <a:blip r:embed="rId4"/>
          <a:stretch>
            <a:fillRect/>
          </a:stretch>
        </p:blipFill>
        <p:spPr>
          <a:xfrm>
            <a:off x="8900985" y="6036428"/>
            <a:ext cx="4732470" cy="1627045"/>
          </a:xfrm>
          <a:prstGeom prst="rect">
            <a:avLst/>
          </a:prstGeom>
          <a:ln w="57150">
            <a:solidFill>
              <a:schemeClr val="bg1"/>
            </a:solidFill>
          </a:ln>
        </p:spPr>
      </p:pic>
      <p:pic>
        <p:nvPicPr>
          <p:cNvPr id="18" name="그림 17">
            <a:extLst>
              <a:ext uri="{FF2B5EF4-FFF2-40B4-BE49-F238E27FC236}">
                <a16:creationId xmlns:a16="http://schemas.microsoft.com/office/drawing/2014/main" id="{5D20D2BC-008C-33EA-6B14-8AF3B9176A89}"/>
              </a:ext>
            </a:extLst>
          </p:cNvPr>
          <p:cNvPicPr>
            <a:picLocks noChangeAspect="1"/>
          </p:cNvPicPr>
          <p:nvPr/>
        </p:nvPicPr>
        <p:blipFill>
          <a:blip r:embed="rId5"/>
          <a:stretch>
            <a:fillRect/>
          </a:stretch>
        </p:blipFill>
        <p:spPr>
          <a:xfrm>
            <a:off x="8900984" y="7765433"/>
            <a:ext cx="4732469" cy="1610700"/>
          </a:xfrm>
          <a:prstGeom prst="rect">
            <a:avLst/>
          </a:prstGeom>
          <a:ln w="57150">
            <a:solidFill>
              <a:schemeClr val="bg1"/>
            </a:solidFill>
          </a:ln>
        </p:spPr>
      </p:pic>
      <p:sp>
        <p:nvSpPr>
          <p:cNvPr id="30" name="사각형: 둥근 모서리 29">
            <a:extLst>
              <a:ext uri="{FF2B5EF4-FFF2-40B4-BE49-F238E27FC236}">
                <a16:creationId xmlns:a16="http://schemas.microsoft.com/office/drawing/2014/main" id="{DD679A34-7787-38EA-8919-5CDC07A3DAAA}"/>
              </a:ext>
            </a:extLst>
          </p:cNvPr>
          <p:cNvSpPr/>
          <p:nvPr/>
        </p:nvSpPr>
        <p:spPr>
          <a:xfrm>
            <a:off x="9906000" y="524174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5" name="사각형: 둥근 모서리 14">
            <a:extLst>
              <a:ext uri="{FF2B5EF4-FFF2-40B4-BE49-F238E27FC236}">
                <a16:creationId xmlns:a16="http://schemas.microsoft.com/office/drawing/2014/main" id="{AA4BC33D-88F9-2DA3-42B1-BA923CC7A694}"/>
              </a:ext>
            </a:extLst>
          </p:cNvPr>
          <p:cNvSpPr/>
          <p:nvPr/>
        </p:nvSpPr>
        <p:spPr>
          <a:xfrm>
            <a:off x="12344400" y="602383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3" name="사각형: 둥근 모서리 12">
            <a:extLst>
              <a:ext uri="{FF2B5EF4-FFF2-40B4-BE49-F238E27FC236}">
                <a16:creationId xmlns:a16="http://schemas.microsoft.com/office/drawing/2014/main" id="{85C2CCAC-FCB7-13DD-2247-5268A777493A}"/>
              </a:ext>
            </a:extLst>
          </p:cNvPr>
          <p:cNvSpPr/>
          <p:nvPr/>
        </p:nvSpPr>
        <p:spPr>
          <a:xfrm>
            <a:off x="12344400" y="776543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4" name="사각형: 둥근 모서리 13">
            <a:extLst>
              <a:ext uri="{FF2B5EF4-FFF2-40B4-BE49-F238E27FC236}">
                <a16:creationId xmlns:a16="http://schemas.microsoft.com/office/drawing/2014/main" id="{08F80D5B-B66C-F113-9FE9-F260966C5AD7}"/>
              </a:ext>
            </a:extLst>
          </p:cNvPr>
          <p:cNvSpPr/>
          <p:nvPr/>
        </p:nvSpPr>
        <p:spPr>
          <a:xfrm>
            <a:off x="2617142" y="870559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7" name="사각형: 둥근 모서리 6">
            <a:extLst>
              <a:ext uri="{FF2B5EF4-FFF2-40B4-BE49-F238E27FC236}">
                <a16:creationId xmlns:a16="http://schemas.microsoft.com/office/drawing/2014/main" id="{29787EE2-75EA-2693-1B48-A2E1C996C5D1}"/>
              </a:ext>
            </a:extLst>
          </p:cNvPr>
          <p:cNvSpPr/>
          <p:nvPr/>
        </p:nvSpPr>
        <p:spPr>
          <a:xfrm>
            <a:off x="4800600" y="173884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21" name="직사각형 20">
            <a:extLst>
              <a:ext uri="{FF2B5EF4-FFF2-40B4-BE49-F238E27FC236}">
                <a16:creationId xmlns:a16="http://schemas.microsoft.com/office/drawing/2014/main" id="{809FBECB-0BB0-44D8-04E4-F75AAFF2507C}"/>
              </a:ext>
            </a:extLst>
          </p:cNvPr>
          <p:cNvSpPr/>
          <p:nvPr/>
        </p:nvSpPr>
        <p:spPr>
          <a:xfrm>
            <a:off x="3429000" y="5372100"/>
            <a:ext cx="7772400" cy="65173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화살표: 오른쪽 21">
            <a:extLst>
              <a:ext uri="{FF2B5EF4-FFF2-40B4-BE49-F238E27FC236}">
                <a16:creationId xmlns:a16="http://schemas.microsoft.com/office/drawing/2014/main" id="{9ACABB55-855B-2894-6A9D-65224CAB6D6A}"/>
              </a:ext>
            </a:extLst>
          </p:cNvPr>
          <p:cNvSpPr/>
          <p:nvPr/>
        </p:nvSpPr>
        <p:spPr>
          <a:xfrm>
            <a:off x="3200400" y="8953500"/>
            <a:ext cx="375121" cy="114300"/>
          </a:xfrm>
          <a:prstGeom prst="rightArrow">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46246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AE11A-65E6-75FE-8E1A-66AA996E4B93}"/>
            </a:ext>
          </a:extLst>
        </p:cNvPr>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62F6AAB2-C0E4-2FB0-4759-CA602F49A285}"/>
              </a:ext>
            </a:extLst>
          </p:cNvPr>
          <p:cNvGraphicFramePr>
            <a:graphicFrameLocks noGrp="1"/>
          </p:cNvGraphicFramePr>
          <p:nvPr>
            <p:extLst>
              <p:ext uri="{D42A27DB-BD31-4B8C-83A1-F6EECF244321}">
                <p14:modId xmlns:p14="http://schemas.microsoft.com/office/powerpoint/2010/main" val="2861592126"/>
              </p:ext>
            </p:extLst>
          </p:nvPr>
        </p:nvGraphicFramePr>
        <p:xfrm>
          <a:off x="13716000" y="1662878"/>
          <a:ext cx="3929380" cy="529120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관리 페이지 </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삭제할 댓글 선택 후 삭제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삭제 확인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삭제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삭제된 목록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내용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r h="100341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7</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내용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클릭시</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 해당 댓글이 있는 게시물 페이지로 이동</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0877602"/>
                  </a:ext>
                </a:extLst>
              </a:tr>
            </a:tbl>
          </a:graphicData>
        </a:graphic>
      </p:graphicFrame>
      <p:sp>
        <p:nvSpPr>
          <p:cNvPr id="2" name="TextBox 3">
            <a:extLst>
              <a:ext uri="{FF2B5EF4-FFF2-40B4-BE49-F238E27FC236}">
                <a16:creationId xmlns:a16="http://schemas.microsoft.com/office/drawing/2014/main" id="{26CFA460-A4BA-2926-A83E-F77C696E32E0}"/>
              </a:ext>
            </a:extLst>
          </p:cNvPr>
          <p:cNvSpPr txBox="1"/>
          <p:nvPr/>
        </p:nvSpPr>
        <p:spPr>
          <a:xfrm>
            <a:off x="968563" y="738672"/>
            <a:ext cx="16316138"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관리자 페이지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댓글 관리</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cxnSp>
        <p:nvCxnSpPr>
          <p:cNvPr id="8" name="직선 연결선 7">
            <a:extLst>
              <a:ext uri="{FF2B5EF4-FFF2-40B4-BE49-F238E27FC236}">
                <a16:creationId xmlns:a16="http://schemas.microsoft.com/office/drawing/2014/main" id="{E0CA5113-59D8-DDC8-1D61-430B3C583E8C}"/>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5" name="그림 4">
            <a:extLst>
              <a:ext uri="{FF2B5EF4-FFF2-40B4-BE49-F238E27FC236}">
                <a16:creationId xmlns:a16="http://schemas.microsoft.com/office/drawing/2014/main" id="{5EF3A56A-E376-E576-9E36-A9070B6347A2}"/>
              </a:ext>
            </a:extLst>
          </p:cNvPr>
          <p:cNvPicPr>
            <a:picLocks noChangeAspect="1"/>
          </p:cNvPicPr>
          <p:nvPr/>
        </p:nvPicPr>
        <p:blipFill>
          <a:blip r:embed="rId2"/>
          <a:stretch>
            <a:fillRect/>
          </a:stretch>
        </p:blipFill>
        <p:spPr>
          <a:xfrm>
            <a:off x="968563" y="1656975"/>
            <a:ext cx="10102523" cy="4858125"/>
          </a:xfrm>
          <a:prstGeom prst="rect">
            <a:avLst/>
          </a:prstGeom>
        </p:spPr>
      </p:pic>
      <p:pic>
        <p:nvPicPr>
          <p:cNvPr id="10" name="그림 9">
            <a:extLst>
              <a:ext uri="{FF2B5EF4-FFF2-40B4-BE49-F238E27FC236}">
                <a16:creationId xmlns:a16="http://schemas.microsoft.com/office/drawing/2014/main" id="{6D99C5BE-EFF5-6A1A-F99D-9F3877978B44}"/>
              </a:ext>
            </a:extLst>
          </p:cNvPr>
          <p:cNvPicPr>
            <a:picLocks noChangeAspect="1"/>
          </p:cNvPicPr>
          <p:nvPr/>
        </p:nvPicPr>
        <p:blipFill>
          <a:blip r:embed="rId3"/>
          <a:stretch>
            <a:fillRect/>
          </a:stretch>
        </p:blipFill>
        <p:spPr>
          <a:xfrm>
            <a:off x="1163703" y="5949803"/>
            <a:ext cx="4399433" cy="1555897"/>
          </a:xfrm>
          <a:prstGeom prst="rect">
            <a:avLst/>
          </a:prstGeom>
          <a:ln w="57150">
            <a:solidFill>
              <a:srgbClr val="FFFFFF"/>
            </a:solidFill>
          </a:ln>
        </p:spPr>
      </p:pic>
      <p:pic>
        <p:nvPicPr>
          <p:cNvPr id="12" name="그림 11">
            <a:extLst>
              <a:ext uri="{FF2B5EF4-FFF2-40B4-BE49-F238E27FC236}">
                <a16:creationId xmlns:a16="http://schemas.microsoft.com/office/drawing/2014/main" id="{65F065FE-59A7-D163-6729-B3EE5B866C85}"/>
              </a:ext>
            </a:extLst>
          </p:cNvPr>
          <p:cNvPicPr>
            <a:picLocks noChangeAspect="1"/>
          </p:cNvPicPr>
          <p:nvPr/>
        </p:nvPicPr>
        <p:blipFill>
          <a:blip r:embed="rId4"/>
          <a:stretch>
            <a:fillRect/>
          </a:stretch>
        </p:blipFill>
        <p:spPr>
          <a:xfrm>
            <a:off x="968563" y="7586208"/>
            <a:ext cx="6575237" cy="2541028"/>
          </a:xfrm>
          <a:prstGeom prst="rect">
            <a:avLst/>
          </a:prstGeom>
        </p:spPr>
      </p:pic>
      <p:pic>
        <p:nvPicPr>
          <p:cNvPr id="18" name="그림 17">
            <a:extLst>
              <a:ext uri="{FF2B5EF4-FFF2-40B4-BE49-F238E27FC236}">
                <a16:creationId xmlns:a16="http://schemas.microsoft.com/office/drawing/2014/main" id="{96F3DB27-D211-5FBA-138F-A3EA02701CD4}"/>
              </a:ext>
            </a:extLst>
          </p:cNvPr>
          <p:cNvPicPr>
            <a:picLocks noChangeAspect="1"/>
          </p:cNvPicPr>
          <p:nvPr/>
        </p:nvPicPr>
        <p:blipFill>
          <a:blip r:embed="rId5"/>
          <a:stretch>
            <a:fillRect/>
          </a:stretch>
        </p:blipFill>
        <p:spPr>
          <a:xfrm>
            <a:off x="7632135" y="6667500"/>
            <a:ext cx="6464865" cy="3469595"/>
          </a:xfrm>
          <a:prstGeom prst="rect">
            <a:avLst/>
          </a:prstGeom>
        </p:spPr>
      </p:pic>
      <p:pic>
        <p:nvPicPr>
          <p:cNvPr id="20" name="그림 19">
            <a:extLst>
              <a:ext uri="{FF2B5EF4-FFF2-40B4-BE49-F238E27FC236}">
                <a16:creationId xmlns:a16="http://schemas.microsoft.com/office/drawing/2014/main" id="{99EBB2DD-2B64-B113-0601-65AD443F983B}"/>
              </a:ext>
            </a:extLst>
          </p:cNvPr>
          <p:cNvPicPr>
            <a:picLocks noChangeAspect="1"/>
          </p:cNvPicPr>
          <p:nvPr/>
        </p:nvPicPr>
        <p:blipFill>
          <a:blip r:embed="rId6"/>
          <a:stretch>
            <a:fillRect/>
          </a:stretch>
        </p:blipFill>
        <p:spPr>
          <a:xfrm>
            <a:off x="5651471" y="5943919"/>
            <a:ext cx="4466694" cy="1561781"/>
          </a:xfrm>
          <a:prstGeom prst="rect">
            <a:avLst/>
          </a:prstGeom>
          <a:ln w="57150">
            <a:solidFill>
              <a:schemeClr val="bg1"/>
            </a:solidFill>
          </a:ln>
        </p:spPr>
      </p:pic>
      <p:sp>
        <p:nvSpPr>
          <p:cNvPr id="15" name="사각형: 둥근 모서리 14">
            <a:extLst>
              <a:ext uri="{FF2B5EF4-FFF2-40B4-BE49-F238E27FC236}">
                <a16:creationId xmlns:a16="http://schemas.microsoft.com/office/drawing/2014/main" id="{660EE3B2-E649-5239-782F-72DBD4032F9A}"/>
              </a:ext>
            </a:extLst>
          </p:cNvPr>
          <p:cNvSpPr/>
          <p:nvPr/>
        </p:nvSpPr>
        <p:spPr>
          <a:xfrm>
            <a:off x="1400057" y="584759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3" name="사각형: 둥근 모서리 12">
            <a:extLst>
              <a:ext uri="{FF2B5EF4-FFF2-40B4-BE49-F238E27FC236}">
                <a16:creationId xmlns:a16="http://schemas.microsoft.com/office/drawing/2014/main" id="{C2BAE922-C035-7607-E4EB-64BB43E76CEC}"/>
              </a:ext>
            </a:extLst>
          </p:cNvPr>
          <p:cNvSpPr/>
          <p:nvPr/>
        </p:nvSpPr>
        <p:spPr>
          <a:xfrm>
            <a:off x="5896123" y="583989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4" name="사각형: 둥근 모서리 13">
            <a:extLst>
              <a:ext uri="{FF2B5EF4-FFF2-40B4-BE49-F238E27FC236}">
                <a16:creationId xmlns:a16="http://schemas.microsoft.com/office/drawing/2014/main" id="{0C479FE3-ED71-781C-52C9-C0099D6B5D42}"/>
              </a:ext>
            </a:extLst>
          </p:cNvPr>
          <p:cNvSpPr/>
          <p:nvPr/>
        </p:nvSpPr>
        <p:spPr>
          <a:xfrm>
            <a:off x="2818262" y="905252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6" name="사각형: 둥근 모서리 15">
            <a:extLst>
              <a:ext uri="{FF2B5EF4-FFF2-40B4-BE49-F238E27FC236}">
                <a16:creationId xmlns:a16="http://schemas.microsoft.com/office/drawing/2014/main" id="{EEDDE442-4440-4BB9-AD2A-B64C3F06DB8B}"/>
              </a:ext>
            </a:extLst>
          </p:cNvPr>
          <p:cNvSpPr/>
          <p:nvPr/>
        </p:nvSpPr>
        <p:spPr>
          <a:xfrm>
            <a:off x="2971800" y="528067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7" name="사각형: 둥근 모서리 6">
            <a:extLst>
              <a:ext uri="{FF2B5EF4-FFF2-40B4-BE49-F238E27FC236}">
                <a16:creationId xmlns:a16="http://schemas.microsoft.com/office/drawing/2014/main" id="{FF917CA4-CF0C-8EA1-6028-4D17C813591E}"/>
              </a:ext>
            </a:extLst>
          </p:cNvPr>
          <p:cNvSpPr/>
          <p:nvPr/>
        </p:nvSpPr>
        <p:spPr>
          <a:xfrm>
            <a:off x="5896123" y="179742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21" name="사각형: 둥근 모서리 20">
            <a:extLst>
              <a:ext uri="{FF2B5EF4-FFF2-40B4-BE49-F238E27FC236}">
                <a16:creationId xmlns:a16="http://schemas.microsoft.com/office/drawing/2014/main" id="{E690FBD0-9122-8AE9-41B8-2067DF541881}"/>
              </a:ext>
            </a:extLst>
          </p:cNvPr>
          <p:cNvSpPr/>
          <p:nvPr/>
        </p:nvSpPr>
        <p:spPr>
          <a:xfrm>
            <a:off x="12496800" y="68199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7</a:t>
            </a:r>
            <a:endParaRPr lang="ko-KR" altLang="en-US" dirty="0"/>
          </a:p>
        </p:txBody>
      </p:sp>
      <p:sp>
        <p:nvSpPr>
          <p:cNvPr id="22" name="직사각형 21">
            <a:extLst>
              <a:ext uri="{FF2B5EF4-FFF2-40B4-BE49-F238E27FC236}">
                <a16:creationId xmlns:a16="http://schemas.microsoft.com/office/drawing/2014/main" id="{B1C9FF17-90B6-AC1E-680D-6ADF2304A93A}"/>
              </a:ext>
            </a:extLst>
          </p:cNvPr>
          <p:cNvSpPr/>
          <p:nvPr/>
        </p:nvSpPr>
        <p:spPr>
          <a:xfrm>
            <a:off x="3189551" y="4627450"/>
            <a:ext cx="7772400" cy="65173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화살표: 오른쪽 22">
            <a:extLst>
              <a:ext uri="{FF2B5EF4-FFF2-40B4-BE49-F238E27FC236}">
                <a16:creationId xmlns:a16="http://schemas.microsoft.com/office/drawing/2014/main" id="{A234BC04-D95A-C9A8-22DF-A466AFA51722}"/>
              </a:ext>
            </a:extLst>
          </p:cNvPr>
          <p:cNvSpPr/>
          <p:nvPr/>
        </p:nvSpPr>
        <p:spPr>
          <a:xfrm>
            <a:off x="3284039" y="9262078"/>
            <a:ext cx="375121" cy="114300"/>
          </a:xfrm>
          <a:prstGeom prst="rightArrow">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사각형: 둥근 모서리 29">
            <a:extLst>
              <a:ext uri="{FF2B5EF4-FFF2-40B4-BE49-F238E27FC236}">
                <a16:creationId xmlns:a16="http://schemas.microsoft.com/office/drawing/2014/main" id="{987089DF-4094-A9C6-1B26-B236EF091939}"/>
              </a:ext>
            </a:extLst>
          </p:cNvPr>
          <p:cNvSpPr/>
          <p:nvPr/>
        </p:nvSpPr>
        <p:spPr>
          <a:xfrm>
            <a:off x="9573008" y="445770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Tree>
    <p:extLst>
      <p:ext uri="{BB962C8B-B14F-4D97-AF65-F5344CB8AC3E}">
        <p14:creationId xmlns:p14="http://schemas.microsoft.com/office/powerpoint/2010/main" val="1147845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sp>
        <p:nvSpPr>
          <p:cNvPr id="3" name="TextBox 3"/>
          <p:cNvSpPr txBox="1"/>
          <p:nvPr/>
        </p:nvSpPr>
        <p:spPr>
          <a:xfrm>
            <a:off x="990600" y="2705100"/>
            <a:ext cx="10604500" cy="2374900"/>
          </a:xfrm>
          <a:prstGeom prst="rect">
            <a:avLst/>
          </a:prstGeom>
        </p:spPr>
        <p:txBody>
          <a:bodyPr lIns="0" tIns="0" rIns="0" bIns="0" rtlCol="0" anchor="ctr"/>
          <a:lstStyle/>
          <a:p>
            <a:pPr lvl="0">
              <a:lnSpc>
                <a:spcPct val="99600"/>
              </a:lnSpc>
            </a:pPr>
            <a:r>
              <a:rPr lang="en-US" sz="13400" b="0" i="0" u="none" strike="noStrike" dirty="0">
                <a:solidFill>
                  <a:srgbClr val="2D2D2D"/>
                </a:solidFill>
                <a:latin typeface="Pretendard ExtraBold"/>
              </a:rPr>
              <a:t>WBS</a:t>
            </a:r>
          </a:p>
        </p:txBody>
      </p:sp>
      <p:sp>
        <p:nvSpPr>
          <p:cNvPr id="4" name="TextBox 4"/>
          <p:cNvSpPr txBox="1"/>
          <p:nvPr/>
        </p:nvSpPr>
        <p:spPr>
          <a:xfrm>
            <a:off x="990600" y="5181600"/>
            <a:ext cx="13093700" cy="1130300"/>
          </a:xfrm>
          <a:prstGeom prst="rect">
            <a:avLst/>
          </a:prstGeom>
        </p:spPr>
        <p:txBody>
          <a:bodyPr lIns="0" tIns="0" rIns="0" bIns="0" rtlCol="0" anchor="t"/>
          <a:lstStyle/>
          <a:p>
            <a:pPr lvl="0">
              <a:lnSpc>
                <a:spcPct val="116199"/>
              </a:lnSpc>
            </a:pPr>
            <a:r>
              <a:rPr lang="en-US" sz="6300" b="0" i="0" u="none" strike="noStrike" dirty="0">
                <a:solidFill>
                  <a:srgbClr val="000000"/>
                </a:solidFill>
                <a:latin typeface="Pretendard Regular"/>
              </a:rPr>
              <a:t>Work Breakdown Structure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94960-5238-8200-E100-54F96CAC7FFE}"/>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3835EA71-913B-7F3B-F58A-55DA26DE34FE}"/>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관리자 페이지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리뷰 관리</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4" name="표 3">
            <a:extLst>
              <a:ext uri="{FF2B5EF4-FFF2-40B4-BE49-F238E27FC236}">
                <a16:creationId xmlns:a16="http://schemas.microsoft.com/office/drawing/2014/main" id="{025420EF-B82E-4D2E-9291-61FE460C5927}"/>
              </a:ext>
            </a:extLst>
          </p:cNvPr>
          <p:cNvGraphicFramePr>
            <a:graphicFrameLocks noGrp="1"/>
          </p:cNvGraphicFramePr>
          <p:nvPr>
            <p:extLst>
              <p:ext uri="{D42A27DB-BD31-4B8C-83A1-F6EECF244321}">
                <p14:modId xmlns:p14="http://schemas.microsoft.com/office/powerpoint/2010/main" val="2891748199"/>
              </p:ext>
            </p:extLst>
          </p:nvPr>
        </p:nvGraphicFramePr>
        <p:xfrm>
          <a:off x="13716000" y="1662878"/>
          <a:ext cx="3929380" cy="366915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리뷰 관리 페이지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삭제할 리뷰 선택 후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리뷰 삭제 확인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리뷰 삭제 완료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목록에서 삭제된 리뷰 확인됨</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bl>
          </a:graphicData>
        </a:graphic>
      </p:graphicFrame>
      <p:cxnSp>
        <p:nvCxnSpPr>
          <p:cNvPr id="11" name="직선 연결선 10">
            <a:extLst>
              <a:ext uri="{FF2B5EF4-FFF2-40B4-BE49-F238E27FC236}">
                <a16:creationId xmlns:a16="http://schemas.microsoft.com/office/drawing/2014/main" id="{931A47A6-C0C5-A6EF-1563-5F8E60CD75EF}"/>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6" name="그림 5">
            <a:extLst>
              <a:ext uri="{FF2B5EF4-FFF2-40B4-BE49-F238E27FC236}">
                <a16:creationId xmlns:a16="http://schemas.microsoft.com/office/drawing/2014/main" id="{9A436D61-C360-5809-06FE-14016F5F3855}"/>
              </a:ext>
            </a:extLst>
          </p:cNvPr>
          <p:cNvPicPr>
            <a:picLocks noChangeAspect="1"/>
          </p:cNvPicPr>
          <p:nvPr/>
        </p:nvPicPr>
        <p:blipFill>
          <a:blip r:embed="rId2"/>
          <a:stretch>
            <a:fillRect/>
          </a:stretch>
        </p:blipFill>
        <p:spPr>
          <a:xfrm>
            <a:off x="957219" y="1674798"/>
            <a:ext cx="10613375" cy="5157041"/>
          </a:xfrm>
          <a:prstGeom prst="rect">
            <a:avLst/>
          </a:prstGeom>
        </p:spPr>
      </p:pic>
      <p:pic>
        <p:nvPicPr>
          <p:cNvPr id="8" name="그림 7">
            <a:extLst>
              <a:ext uri="{FF2B5EF4-FFF2-40B4-BE49-F238E27FC236}">
                <a16:creationId xmlns:a16="http://schemas.microsoft.com/office/drawing/2014/main" id="{D912BDB3-4755-4AF3-8B39-CF54965A53B7}"/>
              </a:ext>
            </a:extLst>
          </p:cNvPr>
          <p:cNvPicPr>
            <a:picLocks noChangeAspect="1"/>
          </p:cNvPicPr>
          <p:nvPr/>
        </p:nvPicPr>
        <p:blipFill>
          <a:blip r:embed="rId3"/>
          <a:stretch>
            <a:fillRect/>
          </a:stretch>
        </p:blipFill>
        <p:spPr>
          <a:xfrm>
            <a:off x="1242379" y="6572499"/>
            <a:ext cx="4701222" cy="1630530"/>
          </a:xfrm>
          <a:prstGeom prst="rect">
            <a:avLst/>
          </a:prstGeom>
          <a:ln w="57150">
            <a:solidFill>
              <a:schemeClr val="bg1"/>
            </a:solidFill>
          </a:ln>
        </p:spPr>
      </p:pic>
      <p:pic>
        <p:nvPicPr>
          <p:cNvPr id="12" name="그림 11">
            <a:extLst>
              <a:ext uri="{FF2B5EF4-FFF2-40B4-BE49-F238E27FC236}">
                <a16:creationId xmlns:a16="http://schemas.microsoft.com/office/drawing/2014/main" id="{35B727DD-D089-60A0-13D5-4AE18CC81BC2}"/>
              </a:ext>
            </a:extLst>
          </p:cNvPr>
          <p:cNvPicPr>
            <a:picLocks noChangeAspect="1"/>
          </p:cNvPicPr>
          <p:nvPr/>
        </p:nvPicPr>
        <p:blipFill>
          <a:blip r:embed="rId4"/>
          <a:stretch>
            <a:fillRect/>
          </a:stretch>
        </p:blipFill>
        <p:spPr>
          <a:xfrm>
            <a:off x="1242379" y="8256626"/>
            <a:ext cx="4726054" cy="1630530"/>
          </a:xfrm>
          <a:prstGeom prst="rect">
            <a:avLst/>
          </a:prstGeom>
        </p:spPr>
      </p:pic>
      <p:pic>
        <p:nvPicPr>
          <p:cNvPr id="18" name="그림 17">
            <a:extLst>
              <a:ext uri="{FF2B5EF4-FFF2-40B4-BE49-F238E27FC236}">
                <a16:creationId xmlns:a16="http://schemas.microsoft.com/office/drawing/2014/main" id="{C849D10C-BC74-F150-C2EA-6E69BEF77C31}"/>
              </a:ext>
            </a:extLst>
          </p:cNvPr>
          <p:cNvPicPr>
            <a:picLocks noChangeAspect="1"/>
          </p:cNvPicPr>
          <p:nvPr/>
        </p:nvPicPr>
        <p:blipFill>
          <a:blip r:embed="rId5"/>
          <a:stretch>
            <a:fillRect/>
          </a:stretch>
        </p:blipFill>
        <p:spPr>
          <a:xfrm>
            <a:off x="6570899" y="6507859"/>
            <a:ext cx="5744377" cy="3372321"/>
          </a:xfrm>
          <a:prstGeom prst="rect">
            <a:avLst/>
          </a:prstGeom>
          <a:ln w="57150">
            <a:solidFill>
              <a:schemeClr val="bg1"/>
            </a:solidFill>
          </a:ln>
        </p:spPr>
      </p:pic>
      <p:sp>
        <p:nvSpPr>
          <p:cNvPr id="30" name="사각형: 둥근 모서리 29">
            <a:extLst>
              <a:ext uri="{FF2B5EF4-FFF2-40B4-BE49-F238E27FC236}">
                <a16:creationId xmlns:a16="http://schemas.microsoft.com/office/drawing/2014/main" id="{D66EEE51-30A3-1EF5-3AC8-B326B10322B7}"/>
              </a:ext>
            </a:extLst>
          </p:cNvPr>
          <p:cNvSpPr/>
          <p:nvPr/>
        </p:nvSpPr>
        <p:spPr>
          <a:xfrm>
            <a:off x="10285248" y="510139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5" name="사각형: 둥근 모서리 14">
            <a:extLst>
              <a:ext uri="{FF2B5EF4-FFF2-40B4-BE49-F238E27FC236}">
                <a16:creationId xmlns:a16="http://schemas.microsoft.com/office/drawing/2014/main" id="{61F6E4B4-F24D-4EEF-D3E8-94C7DF267805}"/>
              </a:ext>
            </a:extLst>
          </p:cNvPr>
          <p:cNvSpPr/>
          <p:nvPr/>
        </p:nvSpPr>
        <p:spPr>
          <a:xfrm>
            <a:off x="1066800" y="656350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3" name="사각형: 둥근 모서리 12">
            <a:extLst>
              <a:ext uri="{FF2B5EF4-FFF2-40B4-BE49-F238E27FC236}">
                <a16:creationId xmlns:a16="http://schemas.microsoft.com/office/drawing/2014/main" id="{D729E11C-03AB-D368-5C86-B622269945A7}"/>
              </a:ext>
            </a:extLst>
          </p:cNvPr>
          <p:cNvSpPr/>
          <p:nvPr/>
        </p:nvSpPr>
        <p:spPr>
          <a:xfrm>
            <a:off x="1066800" y="821389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6" name="사각형: 둥근 모서리 15">
            <a:extLst>
              <a:ext uri="{FF2B5EF4-FFF2-40B4-BE49-F238E27FC236}">
                <a16:creationId xmlns:a16="http://schemas.microsoft.com/office/drawing/2014/main" id="{74CEAFD3-AB97-44C1-3D5E-889350E2339F}"/>
              </a:ext>
            </a:extLst>
          </p:cNvPr>
          <p:cNvSpPr/>
          <p:nvPr/>
        </p:nvSpPr>
        <p:spPr>
          <a:xfrm>
            <a:off x="8305800" y="8823990"/>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0" name="사각형: 둥근 모서리 9">
            <a:extLst>
              <a:ext uri="{FF2B5EF4-FFF2-40B4-BE49-F238E27FC236}">
                <a16:creationId xmlns:a16="http://schemas.microsoft.com/office/drawing/2014/main" id="{19B7463D-ED82-2473-04F3-3E086A51E7A8}"/>
              </a:ext>
            </a:extLst>
          </p:cNvPr>
          <p:cNvSpPr/>
          <p:nvPr/>
        </p:nvSpPr>
        <p:spPr>
          <a:xfrm>
            <a:off x="7086600" y="1758138"/>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19" name="직사각형 18">
            <a:extLst>
              <a:ext uri="{FF2B5EF4-FFF2-40B4-BE49-F238E27FC236}">
                <a16:creationId xmlns:a16="http://schemas.microsoft.com/office/drawing/2014/main" id="{7F517694-5C52-D1CB-134F-EFF767895CF1}"/>
              </a:ext>
            </a:extLst>
          </p:cNvPr>
          <p:cNvSpPr/>
          <p:nvPr/>
        </p:nvSpPr>
        <p:spPr>
          <a:xfrm>
            <a:off x="2895600" y="5238336"/>
            <a:ext cx="8674994" cy="65173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10B9D397-4DCB-785A-4CD0-35D6C2ECC720}"/>
              </a:ext>
            </a:extLst>
          </p:cNvPr>
          <p:cNvSpPr/>
          <p:nvPr/>
        </p:nvSpPr>
        <p:spPr>
          <a:xfrm>
            <a:off x="8840290" y="9016557"/>
            <a:ext cx="375121" cy="114300"/>
          </a:xfrm>
          <a:prstGeom prst="rightArrow">
            <a:avLst/>
          </a:prstGeom>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840416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4E1AC-1BAE-29DA-641B-D9477962B2B8}"/>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4DF24723-30D5-F4FB-2285-134B75FB06C4}"/>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관리자 페이지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신고 관리</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4" name="표 3">
            <a:extLst>
              <a:ext uri="{FF2B5EF4-FFF2-40B4-BE49-F238E27FC236}">
                <a16:creationId xmlns:a16="http://schemas.microsoft.com/office/drawing/2014/main" id="{385D2574-F0E2-836D-3C07-AD9CAEC8A65A}"/>
              </a:ext>
            </a:extLst>
          </p:cNvPr>
          <p:cNvGraphicFramePr>
            <a:graphicFrameLocks noGrp="1"/>
          </p:cNvGraphicFramePr>
          <p:nvPr>
            <p:extLst>
              <p:ext uri="{D42A27DB-BD31-4B8C-83A1-F6EECF244321}">
                <p14:modId xmlns:p14="http://schemas.microsoft.com/office/powerpoint/2010/main" val="3085064217"/>
              </p:ext>
            </p:extLst>
          </p:nvPr>
        </p:nvGraphicFramePr>
        <p:xfrm>
          <a:off x="13716000" y="1662878"/>
          <a:ext cx="3929380" cy="4166580"/>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관리자 신고 관리 페이지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홈 </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-&gt; </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스레드 페이지로 이동</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다른 사람의 댓글에서 신고 아이콘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신고하기 창에 신고 사유를 적고 신고 버튼 클릭</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댓글 신고 성공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bl>
          </a:graphicData>
        </a:graphic>
      </p:graphicFrame>
      <p:cxnSp>
        <p:nvCxnSpPr>
          <p:cNvPr id="7" name="직선 연결선 6">
            <a:extLst>
              <a:ext uri="{FF2B5EF4-FFF2-40B4-BE49-F238E27FC236}">
                <a16:creationId xmlns:a16="http://schemas.microsoft.com/office/drawing/2014/main" id="{CF0992CD-0329-14FB-3842-8BD166EE94E5}"/>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20" name="그림 19">
            <a:extLst>
              <a:ext uri="{FF2B5EF4-FFF2-40B4-BE49-F238E27FC236}">
                <a16:creationId xmlns:a16="http://schemas.microsoft.com/office/drawing/2014/main" id="{9293760E-2C13-7304-4C8C-CA9BFDA7F7B4}"/>
              </a:ext>
            </a:extLst>
          </p:cNvPr>
          <p:cNvPicPr>
            <a:picLocks noChangeAspect="1"/>
          </p:cNvPicPr>
          <p:nvPr/>
        </p:nvPicPr>
        <p:blipFill>
          <a:blip r:embed="rId2"/>
          <a:stretch>
            <a:fillRect/>
          </a:stretch>
        </p:blipFill>
        <p:spPr>
          <a:xfrm>
            <a:off x="7961789" y="7087281"/>
            <a:ext cx="5212132" cy="1807730"/>
          </a:xfrm>
          <a:prstGeom prst="rect">
            <a:avLst/>
          </a:prstGeom>
          <a:ln w="57150">
            <a:solidFill>
              <a:schemeClr val="bg1"/>
            </a:solidFill>
          </a:ln>
        </p:spPr>
      </p:pic>
      <p:pic>
        <p:nvPicPr>
          <p:cNvPr id="22" name="그림 21">
            <a:extLst>
              <a:ext uri="{FF2B5EF4-FFF2-40B4-BE49-F238E27FC236}">
                <a16:creationId xmlns:a16="http://schemas.microsoft.com/office/drawing/2014/main" id="{54B0604F-5273-70DC-BD95-65F0608B7020}"/>
              </a:ext>
            </a:extLst>
          </p:cNvPr>
          <p:cNvPicPr>
            <a:picLocks noChangeAspect="1"/>
          </p:cNvPicPr>
          <p:nvPr/>
        </p:nvPicPr>
        <p:blipFill>
          <a:blip r:embed="rId3"/>
          <a:stretch>
            <a:fillRect/>
          </a:stretch>
        </p:blipFill>
        <p:spPr>
          <a:xfrm>
            <a:off x="969025" y="1672348"/>
            <a:ext cx="10066604" cy="3056182"/>
          </a:xfrm>
          <a:prstGeom prst="rect">
            <a:avLst/>
          </a:prstGeom>
        </p:spPr>
      </p:pic>
      <p:sp>
        <p:nvSpPr>
          <p:cNvPr id="31" name="사각형: 둥근 모서리 30">
            <a:extLst>
              <a:ext uri="{FF2B5EF4-FFF2-40B4-BE49-F238E27FC236}">
                <a16:creationId xmlns:a16="http://schemas.microsoft.com/office/drawing/2014/main" id="{299A4474-D779-8BF4-345A-4CE9234C8BC7}"/>
              </a:ext>
            </a:extLst>
          </p:cNvPr>
          <p:cNvSpPr/>
          <p:nvPr/>
        </p:nvSpPr>
        <p:spPr>
          <a:xfrm>
            <a:off x="8950320" y="150762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pic>
        <p:nvPicPr>
          <p:cNvPr id="16" name="그림 15">
            <a:extLst>
              <a:ext uri="{FF2B5EF4-FFF2-40B4-BE49-F238E27FC236}">
                <a16:creationId xmlns:a16="http://schemas.microsoft.com/office/drawing/2014/main" id="{C340D1A8-1835-483B-9B81-191A457D9CA6}"/>
              </a:ext>
            </a:extLst>
          </p:cNvPr>
          <p:cNvPicPr>
            <a:picLocks noChangeAspect="1"/>
          </p:cNvPicPr>
          <p:nvPr/>
        </p:nvPicPr>
        <p:blipFill>
          <a:blip r:embed="rId4"/>
          <a:stretch>
            <a:fillRect/>
          </a:stretch>
        </p:blipFill>
        <p:spPr>
          <a:xfrm>
            <a:off x="1470247" y="4031099"/>
            <a:ext cx="8555975" cy="2799275"/>
          </a:xfrm>
          <a:prstGeom prst="rect">
            <a:avLst/>
          </a:prstGeom>
          <a:ln w="57150">
            <a:solidFill>
              <a:srgbClr val="FFFFFF"/>
            </a:solidFill>
          </a:ln>
        </p:spPr>
      </p:pic>
      <p:pic>
        <p:nvPicPr>
          <p:cNvPr id="36" name="그림 35">
            <a:extLst>
              <a:ext uri="{FF2B5EF4-FFF2-40B4-BE49-F238E27FC236}">
                <a16:creationId xmlns:a16="http://schemas.microsoft.com/office/drawing/2014/main" id="{96453163-7B64-2969-576D-490B56E93F76}"/>
              </a:ext>
            </a:extLst>
          </p:cNvPr>
          <p:cNvPicPr>
            <a:picLocks noChangeAspect="1"/>
          </p:cNvPicPr>
          <p:nvPr/>
        </p:nvPicPr>
        <p:blipFill>
          <a:blip r:embed="rId5"/>
          <a:stretch>
            <a:fillRect/>
          </a:stretch>
        </p:blipFill>
        <p:spPr>
          <a:xfrm>
            <a:off x="1752600" y="3634144"/>
            <a:ext cx="2553056" cy="1057423"/>
          </a:xfrm>
          <a:prstGeom prst="rect">
            <a:avLst/>
          </a:prstGeom>
          <a:ln w="57150">
            <a:solidFill>
              <a:schemeClr val="bg1"/>
            </a:solidFill>
          </a:ln>
        </p:spPr>
      </p:pic>
      <p:sp>
        <p:nvSpPr>
          <p:cNvPr id="32" name="사각형: 둥근 모서리 31">
            <a:extLst>
              <a:ext uri="{FF2B5EF4-FFF2-40B4-BE49-F238E27FC236}">
                <a16:creationId xmlns:a16="http://schemas.microsoft.com/office/drawing/2014/main" id="{99CA3A4D-BCEF-68A9-BCCF-6A669FAF261B}"/>
              </a:ext>
            </a:extLst>
          </p:cNvPr>
          <p:cNvSpPr/>
          <p:nvPr/>
        </p:nvSpPr>
        <p:spPr>
          <a:xfrm>
            <a:off x="3760499" y="3413959"/>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33" name="사각형: 둥근 모서리 32">
            <a:extLst>
              <a:ext uri="{FF2B5EF4-FFF2-40B4-BE49-F238E27FC236}">
                <a16:creationId xmlns:a16="http://schemas.microsoft.com/office/drawing/2014/main" id="{A341A500-48DC-188E-7310-1F75CA4616CC}"/>
              </a:ext>
            </a:extLst>
          </p:cNvPr>
          <p:cNvSpPr/>
          <p:nvPr/>
        </p:nvSpPr>
        <p:spPr>
          <a:xfrm>
            <a:off x="8982165" y="580489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37" name="사각형: 둥근 모서리 36">
            <a:extLst>
              <a:ext uri="{FF2B5EF4-FFF2-40B4-BE49-F238E27FC236}">
                <a16:creationId xmlns:a16="http://schemas.microsoft.com/office/drawing/2014/main" id="{8CD51764-342C-5337-3582-C1CE57527832}"/>
              </a:ext>
            </a:extLst>
          </p:cNvPr>
          <p:cNvSpPr/>
          <p:nvPr/>
        </p:nvSpPr>
        <p:spPr>
          <a:xfrm>
            <a:off x="10295276" y="707647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pic>
        <p:nvPicPr>
          <p:cNvPr id="18" name="그림 17">
            <a:extLst>
              <a:ext uri="{FF2B5EF4-FFF2-40B4-BE49-F238E27FC236}">
                <a16:creationId xmlns:a16="http://schemas.microsoft.com/office/drawing/2014/main" id="{DE43CA31-D92B-413A-19CC-C526E63B6E62}"/>
              </a:ext>
            </a:extLst>
          </p:cNvPr>
          <p:cNvPicPr>
            <a:picLocks noChangeAspect="1"/>
          </p:cNvPicPr>
          <p:nvPr/>
        </p:nvPicPr>
        <p:blipFill>
          <a:blip r:embed="rId6"/>
          <a:stretch>
            <a:fillRect/>
          </a:stretch>
        </p:blipFill>
        <p:spPr>
          <a:xfrm>
            <a:off x="2211522" y="6322548"/>
            <a:ext cx="5508625" cy="3114581"/>
          </a:xfrm>
          <a:prstGeom prst="rect">
            <a:avLst/>
          </a:prstGeom>
          <a:ln w="57150">
            <a:solidFill>
              <a:schemeClr val="bg1"/>
            </a:solidFill>
          </a:ln>
        </p:spPr>
      </p:pic>
      <p:sp>
        <p:nvSpPr>
          <p:cNvPr id="34" name="사각형: 둥근 모서리 33">
            <a:extLst>
              <a:ext uri="{FF2B5EF4-FFF2-40B4-BE49-F238E27FC236}">
                <a16:creationId xmlns:a16="http://schemas.microsoft.com/office/drawing/2014/main" id="{545352C8-F886-319C-92AA-41CCBC7C4AD4}"/>
              </a:ext>
            </a:extLst>
          </p:cNvPr>
          <p:cNvSpPr/>
          <p:nvPr/>
        </p:nvSpPr>
        <p:spPr>
          <a:xfrm>
            <a:off x="5450133" y="8283571"/>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38" name="직사각형 37">
            <a:extLst>
              <a:ext uri="{FF2B5EF4-FFF2-40B4-BE49-F238E27FC236}">
                <a16:creationId xmlns:a16="http://schemas.microsoft.com/office/drawing/2014/main" id="{3170E9C1-AC79-E0BF-7F41-9D2EBEA89721}"/>
              </a:ext>
            </a:extLst>
          </p:cNvPr>
          <p:cNvSpPr/>
          <p:nvPr/>
        </p:nvSpPr>
        <p:spPr>
          <a:xfrm>
            <a:off x="2590800" y="7572279"/>
            <a:ext cx="4343400" cy="49580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05C30069-EECF-D1CA-E9EB-0222C0978531}"/>
              </a:ext>
            </a:extLst>
          </p:cNvPr>
          <p:cNvSpPr/>
          <p:nvPr/>
        </p:nvSpPr>
        <p:spPr>
          <a:xfrm>
            <a:off x="9296400" y="6204564"/>
            <a:ext cx="651257" cy="49580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42425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0F76A-F619-A0D4-5E9D-0E660A00E7B8}"/>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0B5589F7-8119-2E89-99CE-43872AD8F14F}"/>
              </a:ext>
            </a:extLst>
          </p:cNvPr>
          <p:cNvSpPr txBox="1"/>
          <p:nvPr/>
        </p:nvSpPr>
        <p:spPr>
          <a:xfrm>
            <a:off x="969025" y="738672"/>
            <a:ext cx="16315675" cy="768955"/>
          </a:xfrm>
          <a:prstGeom prst="rect">
            <a:avLst/>
          </a:prstGeom>
        </p:spPr>
        <p:txBody>
          <a:bodyPr lIns="0" tIns="0" rIns="0" bIns="0" rtlCol="0" anchor="ctr"/>
          <a:lstStyle/>
          <a:p>
            <a:pPr lvl="0" algn="l">
              <a:lnSpc>
                <a:spcPct val="99600"/>
              </a:lnSpc>
            </a:pPr>
            <a:r>
              <a:rPr lang="ko-KR" altLang="en-US" sz="4000" dirty="0">
                <a:solidFill>
                  <a:srgbClr val="2D2D2D"/>
                </a:solidFill>
                <a:latin typeface="Noto Sans KR Black" panose="020B0200000000000000" pitchFamily="50" charset="-127"/>
                <a:ea typeface="Noto Sans KR Black" panose="020B0200000000000000" pitchFamily="50" charset="-127"/>
              </a:rPr>
              <a:t>관리자 페이지 </a:t>
            </a:r>
            <a:r>
              <a:rPr lang="en-US" altLang="ko-KR" sz="4000" dirty="0">
                <a:solidFill>
                  <a:srgbClr val="2D2D2D"/>
                </a:solidFill>
                <a:latin typeface="Noto Sans KR Black" panose="020B0200000000000000" pitchFamily="50" charset="-127"/>
                <a:ea typeface="Noto Sans KR Black" panose="020B0200000000000000" pitchFamily="50" charset="-127"/>
              </a:rPr>
              <a:t>_</a:t>
            </a:r>
            <a:r>
              <a:rPr lang="ko-KR" altLang="en-US" sz="4000" dirty="0">
                <a:solidFill>
                  <a:srgbClr val="2D2D2D"/>
                </a:solidFill>
                <a:latin typeface="Noto Sans KR Black" panose="020B0200000000000000" pitchFamily="50" charset="-127"/>
                <a:ea typeface="Noto Sans KR Black" panose="020B0200000000000000" pitchFamily="50" charset="-127"/>
              </a:rPr>
              <a:t>신고 관리</a:t>
            </a:r>
            <a:endParaRPr lang="ko-KR" sz="4000" b="0" i="0" u="none" strike="noStrike" dirty="0">
              <a:solidFill>
                <a:srgbClr val="2D2D2D"/>
              </a:solidFill>
              <a:latin typeface="Noto Sans KR Black" panose="020B0200000000000000" pitchFamily="50" charset="-127"/>
              <a:ea typeface="Noto Sans KR Black" panose="020B0200000000000000" pitchFamily="50" charset="-127"/>
            </a:endParaRPr>
          </a:p>
        </p:txBody>
      </p:sp>
      <p:graphicFrame>
        <p:nvGraphicFramePr>
          <p:cNvPr id="4" name="표 3">
            <a:extLst>
              <a:ext uri="{FF2B5EF4-FFF2-40B4-BE49-F238E27FC236}">
                <a16:creationId xmlns:a16="http://schemas.microsoft.com/office/drawing/2014/main" id="{D70C574D-5C31-DD3C-E16B-29DB630691C9}"/>
              </a:ext>
            </a:extLst>
          </p:cNvPr>
          <p:cNvGraphicFramePr>
            <a:graphicFrameLocks noGrp="1"/>
          </p:cNvGraphicFramePr>
          <p:nvPr>
            <p:extLst>
              <p:ext uri="{D42A27DB-BD31-4B8C-83A1-F6EECF244321}">
                <p14:modId xmlns:p14="http://schemas.microsoft.com/office/powerpoint/2010/main" val="3756277188"/>
              </p:ext>
            </p:extLst>
          </p:nvPr>
        </p:nvGraphicFramePr>
        <p:xfrm>
          <a:off x="13716000" y="1662878"/>
          <a:ext cx="3929380" cy="5289307"/>
        </p:xfrm>
        <a:graphic>
          <a:graphicData uri="http://schemas.openxmlformats.org/drawingml/2006/table">
            <a:tbl>
              <a:tblPr>
                <a:tableStyleId>{00000000-0000-0000-0000-000000000000}</a:tableStyleId>
              </a:tblPr>
              <a:tblGrid>
                <a:gridCol w="626745">
                  <a:extLst>
                    <a:ext uri="{9D8B030D-6E8A-4147-A177-3AD203B41FA5}">
                      <a16:colId xmlns:a16="http://schemas.microsoft.com/office/drawing/2014/main" val="20000"/>
                    </a:ext>
                  </a:extLst>
                </a:gridCol>
                <a:gridCol w="3302635">
                  <a:extLst>
                    <a:ext uri="{9D8B030D-6E8A-4147-A177-3AD203B41FA5}">
                      <a16:colId xmlns:a16="http://schemas.microsoft.com/office/drawing/2014/main" val="20001"/>
                    </a:ext>
                  </a:extLst>
                </a:gridCol>
              </a:tblGrid>
              <a:tr h="575990">
                <a:tc gridSpan="2">
                  <a:txBody>
                    <a:bodyPr/>
                    <a:lstStyle/>
                    <a:p>
                      <a:pPr marL="0" lvl="1" indent="0" algn="ctr" defTabSz="914400">
                        <a:buFontTx/>
                        <a:buNone/>
                      </a:pPr>
                      <a:r>
                        <a:rPr lang="ko-KR" altLang="en-US" sz="1800" b="0" i="0" strike="noStrike" kern="1200" dirty="0">
                          <a:solidFill>
                            <a:schemeClr val="dk1"/>
                          </a:solidFill>
                          <a:latin typeface="Noto Sans KR" panose="020B0200000000000000" pitchFamily="50" charset="-127"/>
                          <a:ea typeface="Noto Sans KR" panose="020B0200000000000000" pitchFamily="50" charset="-127"/>
                          <a:sym typeface="맑은 고딕" charset="0"/>
                        </a:rPr>
                        <a:t>설명 및 기능</a:t>
                      </a: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alpha val="100000"/>
                        </a:srgbClr>
                      </a:solidFill>
                      <a:prstDash val="solid"/>
                      <a:round/>
                      <a:headEnd type="none" w="med" len="med"/>
                      <a:tailEnd type="none" w="med" len="med"/>
                    </a:lnB>
                    <a:solidFill>
                      <a:schemeClr val="accent1">
                        <a:lumMod val="20000"/>
                        <a:lumOff val="80000"/>
                      </a:schemeClr>
                    </a:solidFill>
                  </a:tcPr>
                </a:tc>
                <a:tc hMerge="1">
                  <a:txBody>
                    <a:bodyPr/>
                    <a:lstStyle/>
                    <a:p>
                      <a:endParaRPr lang="ko-KR" altLang="en-US" kern="1200"/>
                    </a:p>
                  </a:txBody>
                  <a:tcPr/>
                </a:tc>
                <a:extLst>
                  <a:ext uri="{0D108BD9-81ED-4DB2-BD59-A6C34878D82A}">
                    <a16:rowId xmlns:a16="http://schemas.microsoft.com/office/drawing/2014/main" val="10000"/>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1</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관리자 페이지 신고 관리 페이지</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988391">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2</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신고 목록에서 대상 내용 확인 후 삭제 버튼</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0392013"/>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3</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사용자 삭제 의사 확인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789922"/>
                  </a:ext>
                </a:extLst>
              </a:tr>
              <a:tr h="618632">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4</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 성공 </a:t>
                      </a:r>
                      <a:r>
                        <a:rPr lang="ko-KR" altLang="en-US" sz="1800" b="0" i="0" kern="1200" dirty="0" err="1">
                          <a:solidFill>
                            <a:schemeClr val="tx1"/>
                          </a:solidFill>
                          <a:effectLst/>
                          <a:latin typeface="Noto Sans KR" panose="020B0200000000000000" pitchFamily="50" charset="-127"/>
                          <a:ea typeface="Noto Sans KR" panose="020B0200000000000000" pitchFamily="50" charset="-127"/>
                          <a:cs typeface="+mn-cs"/>
                        </a:rPr>
                        <a:t>알림창</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0787611"/>
                  </a:ext>
                </a:extLst>
              </a:tr>
              <a:tr h="833428">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5</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 후 버튼 사라짐 확인</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목록에는 존재</a:t>
                      </a:r>
                      <a:r>
                        <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rPr>
                        <a:t>)</a:t>
                      </a: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40943"/>
                  </a:ext>
                </a:extLst>
              </a:tr>
              <a:tr h="1001683">
                <a:tc>
                  <a:txBody>
                    <a:bodyPr/>
                    <a:lstStyle/>
                    <a:p>
                      <a:pPr marL="0" lvl="1" indent="0" algn="ctr" defTabSz="914400">
                        <a:buFontTx/>
                        <a:buNone/>
                      </a:pPr>
                      <a:r>
                        <a:rPr lang="en-US" altLang="ko-KR"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rPr>
                        <a:t>6</a:t>
                      </a:r>
                      <a:endParaRPr lang="ko-KR" altLang="en-US" sz="1800" b="0" i="0" strike="noStrike" kern="1200" baseline="0" dirty="0">
                        <a:solidFill>
                          <a:schemeClr val="dk1"/>
                        </a:solidFill>
                        <a:latin typeface="Noto Sans KR" panose="020B0200000000000000" pitchFamily="50" charset="-127"/>
                        <a:ea typeface="Noto Sans KR" panose="020B0200000000000000" pitchFamily="50" charset="-127"/>
                        <a:sym typeface="맑은 고딕" charset="0"/>
                      </a:endParaRPr>
                    </a:p>
                  </a:txBody>
                  <a:tcPr marT="46355" marB="46355" anchor="ctr">
                    <a:lnL w="12065" cap="flat" cmpd="sng" algn="ctr">
                      <a:solidFill>
                        <a:srgbClr val="000000">
                          <a:alpha val="100000"/>
                        </a:srgbClr>
                      </a:solidFill>
                      <a:prstDash val="solid"/>
                      <a:round/>
                      <a:headEnd type="none" w="med" len="med"/>
                      <a:tailEnd type="none" w="med" len="med"/>
                    </a:lnL>
                    <a:lnR w="12065" cap="flat" cmpd="sng" algn="ctr">
                      <a:solidFill>
                        <a:srgbClr val="000000"/>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tc>
                  <a:txBody>
                    <a:bodyPr/>
                    <a:lstStyle/>
                    <a:p>
                      <a:pPr rtl="0" fontAlgn="base">
                        <a:lnSpc>
                          <a:spcPct val="150000"/>
                        </a:lnSpc>
                      </a:pPr>
                      <a:r>
                        <a:rPr lang="ko-KR" altLang="en-US" sz="1800" b="0" i="0" kern="1200" dirty="0">
                          <a:solidFill>
                            <a:schemeClr val="tx1"/>
                          </a:solidFill>
                          <a:effectLst/>
                          <a:latin typeface="Noto Sans KR" panose="020B0200000000000000" pitchFamily="50" charset="-127"/>
                          <a:ea typeface="Noto Sans KR" panose="020B0200000000000000" pitchFamily="50" charset="-127"/>
                          <a:cs typeface="+mn-cs"/>
                        </a:rPr>
                        <a:t>삭제 대상 아이디로 로그인 시도하였으나 아이디 없음 확인</a:t>
                      </a:r>
                      <a:endParaRPr lang="en-US" altLang="ko-KR" sz="1800" b="0" i="0" kern="1200" dirty="0">
                        <a:solidFill>
                          <a:schemeClr val="tx1"/>
                        </a:solidFill>
                        <a:effectLst/>
                        <a:latin typeface="Noto Sans KR" panose="020B0200000000000000" pitchFamily="50" charset="-127"/>
                        <a:ea typeface="Noto Sans KR" panose="020B0200000000000000" pitchFamily="50" charset="-127"/>
                        <a:cs typeface="+mn-cs"/>
                      </a:endParaRPr>
                    </a:p>
                  </a:txBody>
                  <a:tcPr marT="46355" marB="46355" anchor="ctr">
                    <a:lnL w="12065" cap="flat" cmpd="sng" algn="ctr">
                      <a:solidFill>
                        <a:srgbClr val="000000"/>
                      </a:solidFill>
                      <a:prstDash val="solid"/>
                      <a:round/>
                      <a:headEnd type="none" w="med" len="med"/>
                      <a:tailEnd type="none" w="med" len="med"/>
                    </a:lnL>
                    <a:lnR w="12065" cap="flat" cmpd="sng" algn="ctr">
                      <a:solidFill>
                        <a:srgbClr val="000000">
                          <a:alpha val="100000"/>
                        </a:srgbClr>
                      </a:solidFill>
                      <a:prstDash val="solid"/>
                      <a:round/>
                      <a:headEnd type="none" w="med" len="med"/>
                      <a:tailEnd type="none" w="med" len="med"/>
                    </a:lnR>
                    <a:lnT w="12065" cap="flat" cmpd="sng" algn="ctr">
                      <a:solidFill>
                        <a:srgbClr val="000000">
                          <a:alpha val="100000"/>
                        </a:srgbClr>
                      </a:solidFill>
                      <a:prstDash val="solid"/>
                      <a:round/>
                      <a:headEnd type="none" w="med" len="med"/>
                      <a:tailEnd type="none" w="med" len="med"/>
                    </a:lnT>
                    <a:lnB w="1206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6554678"/>
                  </a:ext>
                </a:extLst>
              </a:tr>
            </a:tbl>
          </a:graphicData>
        </a:graphic>
      </p:graphicFrame>
      <p:cxnSp>
        <p:nvCxnSpPr>
          <p:cNvPr id="7" name="직선 연결선 6">
            <a:extLst>
              <a:ext uri="{FF2B5EF4-FFF2-40B4-BE49-F238E27FC236}">
                <a16:creationId xmlns:a16="http://schemas.microsoft.com/office/drawing/2014/main" id="{8D249C29-F5C2-77AB-212B-95CCCD679D59}"/>
              </a:ext>
            </a:extLst>
          </p:cNvPr>
          <p:cNvCxnSpPr/>
          <p:nvPr/>
        </p:nvCxnSpPr>
        <p:spPr>
          <a:xfrm>
            <a:off x="969025" y="571500"/>
            <a:ext cx="108837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22" name="그림 21">
            <a:extLst>
              <a:ext uri="{FF2B5EF4-FFF2-40B4-BE49-F238E27FC236}">
                <a16:creationId xmlns:a16="http://schemas.microsoft.com/office/drawing/2014/main" id="{C16A6813-69A5-E19F-2010-4339B4B3B962}"/>
              </a:ext>
            </a:extLst>
          </p:cNvPr>
          <p:cNvPicPr>
            <a:picLocks noChangeAspect="1"/>
          </p:cNvPicPr>
          <p:nvPr/>
        </p:nvPicPr>
        <p:blipFill>
          <a:blip r:embed="rId2"/>
          <a:stretch>
            <a:fillRect/>
          </a:stretch>
        </p:blipFill>
        <p:spPr>
          <a:xfrm>
            <a:off x="969024" y="1662309"/>
            <a:ext cx="11603975" cy="3522922"/>
          </a:xfrm>
          <a:prstGeom prst="rect">
            <a:avLst/>
          </a:prstGeom>
        </p:spPr>
      </p:pic>
      <p:pic>
        <p:nvPicPr>
          <p:cNvPr id="24" name="그림 23">
            <a:extLst>
              <a:ext uri="{FF2B5EF4-FFF2-40B4-BE49-F238E27FC236}">
                <a16:creationId xmlns:a16="http://schemas.microsoft.com/office/drawing/2014/main" id="{80770F84-66A5-ABB1-8C93-760A9077C99C}"/>
              </a:ext>
            </a:extLst>
          </p:cNvPr>
          <p:cNvPicPr>
            <a:picLocks noChangeAspect="1"/>
          </p:cNvPicPr>
          <p:nvPr/>
        </p:nvPicPr>
        <p:blipFill>
          <a:blip r:embed="rId3"/>
          <a:stretch>
            <a:fillRect/>
          </a:stretch>
        </p:blipFill>
        <p:spPr>
          <a:xfrm>
            <a:off x="962200" y="5275931"/>
            <a:ext cx="4295600" cy="1509878"/>
          </a:xfrm>
          <a:prstGeom prst="rect">
            <a:avLst/>
          </a:prstGeom>
        </p:spPr>
      </p:pic>
      <p:pic>
        <p:nvPicPr>
          <p:cNvPr id="26" name="그림 25">
            <a:extLst>
              <a:ext uri="{FF2B5EF4-FFF2-40B4-BE49-F238E27FC236}">
                <a16:creationId xmlns:a16="http://schemas.microsoft.com/office/drawing/2014/main" id="{DD07B35B-B225-468F-30E8-5C724E16DF6A}"/>
              </a:ext>
            </a:extLst>
          </p:cNvPr>
          <p:cNvPicPr>
            <a:picLocks noChangeAspect="1"/>
          </p:cNvPicPr>
          <p:nvPr/>
        </p:nvPicPr>
        <p:blipFill>
          <a:blip r:embed="rId4"/>
          <a:stretch>
            <a:fillRect/>
          </a:stretch>
        </p:blipFill>
        <p:spPr>
          <a:xfrm>
            <a:off x="971300" y="6908581"/>
            <a:ext cx="4317188" cy="1509878"/>
          </a:xfrm>
          <a:prstGeom prst="rect">
            <a:avLst/>
          </a:prstGeom>
        </p:spPr>
      </p:pic>
      <p:pic>
        <p:nvPicPr>
          <p:cNvPr id="28" name="그림 27">
            <a:extLst>
              <a:ext uri="{FF2B5EF4-FFF2-40B4-BE49-F238E27FC236}">
                <a16:creationId xmlns:a16="http://schemas.microsoft.com/office/drawing/2014/main" id="{761029E7-A37C-A812-B862-3265CB3D7370}"/>
              </a:ext>
            </a:extLst>
          </p:cNvPr>
          <p:cNvPicPr>
            <a:picLocks noChangeAspect="1"/>
          </p:cNvPicPr>
          <p:nvPr/>
        </p:nvPicPr>
        <p:blipFill>
          <a:blip r:embed="rId5"/>
          <a:srcRect r="4680"/>
          <a:stretch>
            <a:fillRect/>
          </a:stretch>
        </p:blipFill>
        <p:spPr>
          <a:xfrm>
            <a:off x="5410201" y="5275931"/>
            <a:ext cx="7772890" cy="1307899"/>
          </a:xfrm>
          <a:prstGeom prst="rect">
            <a:avLst/>
          </a:prstGeom>
        </p:spPr>
      </p:pic>
      <p:pic>
        <p:nvPicPr>
          <p:cNvPr id="6" name="그림 5">
            <a:extLst>
              <a:ext uri="{FF2B5EF4-FFF2-40B4-BE49-F238E27FC236}">
                <a16:creationId xmlns:a16="http://schemas.microsoft.com/office/drawing/2014/main" id="{1020A44D-1DAB-A6A0-BA56-69D8F99FA7B4}"/>
              </a:ext>
            </a:extLst>
          </p:cNvPr>
          <p:cNvPicPr>
            <a:picLocks noChangeAspect="1"/>
          </p:cNvPicPr>
          <p:nvPr/>
        </p:nvPicPr>
        <p:blipFill>
          <a:blip r:embed="rId6"/>
          <a:stretch>
            <a:fillRect/>
          </a:stretch>
        </p:blipFill>
        <p:spPr>
          <a:xfrm>
            <a:off x="5410200" y="6668275"/>
            <a:ext cx="4535758" cy="3275825"/>
          </a:xfrm>
          <a:prstGeom prst="rect">
            <a:avLst/>
          </a:prstGeom>
        </p:spPr>
      </p:pic>
      <p:pic>
        <p:nvPicPr>
          <p:cNvPr id="30" name="그림 29">
            <a:extLst>
              <a:ext uri="{FF2B5EF4-FFF2-40B4-BE49-F238E27FC236}">
                <a16:creationId xmlns:a16="http://schemas.microsoft.com/office/drawing/2014/main" id="{D6F69CAD-31BC-D925-121D-1AC1D03A5A2D}"/>
              </a:ext>
            </a:extLst>
          </p:cNvPr>
          <p:cNvPicPr>
            <a:picLocks noChangeAspect="1"/>
          </p:cNvPicPr>
          <p:nvPr/>
        </p:nvPicPr>
        <p:blipFill>
          <a:blip r:embed="rId7"/>
          <a:srcRect b="68107"/>
          <a:stretch>
            <a:fillRect/>
          </a:stretch>
        </p:blipFill>
        <p:spPr>
          <a:xfrm>
            <a:off x="8153400" y="6857254"/>
            <a:ext cx="5029690" cy="1612532"/>
          </a:xfrm>
          <a:prstGeom prst="rect">
            <a:avLst/>
          </a:prstGeom>
        </p:spPr>
      </p:pic>
      <p:sp>
        <p:nvSpPr>
          <p:cNvPr id="8" name="사각형: 둥근 모서리 7">
            <a:extLst>
              <a:ext uri="{FF2B5EF4-FFF2-40B4-BE49-F238E27FC236}">
                <a16:creationId xmlns:a16="http://schemas.microsoft.com/office/drawing/2014/main" id="{AF328780-C9C1-132B-D5B1-3E6D9D496F33}"/>
              </a:ext>
            </a:extLst>
          </p:cNvPr>
          <p:cNvSpPr/>
          <p:nvPr/>
        </p:nvSpPr>
        <p:spPr>
          <a:xfrm>
            <a:off x="8671541" y="1510775"/>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1</a:t>
            </a:r>
            <a:endParaRPr lang="ko-KR" altLang="en-US" dirty="0"/>
          </a:p>
        </p:txBody>
      </p:sp>
      <p:sp>
        <p:nvSpPr>
          <p:cNvPr id="9" name="사각형: 둥근 모서리 8">
            <a:extLst>
              <a:ext uri="{FF2B5EF4-FFF2-40B4-BE49-F238E27FC236}">
                <a16:creationId xmlns:a16="http://schemas.microsoft.com/office/drawing/2014/main" id="{720F674E-B6D3-1950-97AC-EE8DB9172941}"/>
              </a:ext>
            </a:extLst>
          </p:cNvPr>
          <p:cNvSpPr/>
          <p:nvPr/>
        </p:nvSpPr>
        <p:spPr>
          <a:xfrm>
            <a:off x="11233621" y="4051647"/>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2</a:t>
            </a:r>
            <a:endParaRPr lang="ko-KR" altLang="en-US" dirty="0"/>
          </a:p>
        </p:txBody>
      </p:sp>
      <p:sp>
        <p:nvSpPr>
          <p:cNvPr id="10" name="사각형: 둥근 모서리 9">
            <a:extLst>
              <a:ext uri="{FF2B5EF4-FFF2-40B4-BE49-F238E27FC236}">
                <a16:creationId xmlns:a16="http://schemas.microsoft.com/office/drawing/2014/main" id="{F9E44710-863D-3BC2-AE9E-3E86073BAC39}"/>
              </a:ext>
            </a:extLst>
          </p:cNvPr>
          <p:cNvSpPr/>
          <p:nvPr/>
        </p:nvSpPr>
        <p:spPr>
          <a:xfrm>
            <a:off x="4020965" y="5329372"/>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3</a:t>
            </a:r>
            <a:endParaRPr lang="ko-KR" altLang="en-US" dirty="0"/>
          </a:p>
        </p:txBody>
      </p:sp>
      <p:sp>
        <p:nvSpPr>
          <p:cNvPr id="11" name="사각형: 둥근 모서리 10">
            <a:extLst>
              <a:ext uri="{FF2B5EF4-FFF2-40B4-BE49-F238E27FC236}">
                <a16:creationId xmlns:a16="http://schemas.microsoft.com/office/drawing/2014/main" id="{FFADB9C7-276E-4556-AC80-E3CFEA50692F}"/>
              </a:ext>
            </a:extLst>
          </p:cNvPr>
          <p:cNvSpPr/>
          <p:nvPr/>
        </p:nvSpPr>
        <p:spPr>
          <a:xfrm>
            <a:off x="9525000" y="5577273"/>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5</a:t>
            </a:r>
            <a:endParaRPr lang="ko-KR" altLang="en-US" dirty="0"/>
          </a:p>
        </p:txBody>
      </p:sp>
      <p:sp>
        <p:nvSpPr>
          <p:cNvPr id="12" name="사각형: 둥근 모서리 11">
            <a:extLst>
              <a:ext uri="{FF2B5EF4-FFF2-40B4-BE49-F238E27FC236}">
                <a16:creationId xmlns:a16="http://schemas.microsoft.com/office/drawing/2014/main" id="{703B3AF4-B8CF-0EDB-7FB9-143BC309EC63}"/>
              </a:ext>
            </a:extLst>
          </p:cNvPr>
          <p:cNvSpPr/>
          <p:nvPr/>
        </p:nvSpPr>
        <p:spPr>
          <a:xfrm>
            <a:off x="3493443" y="7105394"/>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4</a:t>
            </a:r>
            <a:endParaRPr lang="ko-KR" altLang="en-US" dirty="0"/>
          </a:p>
        </p:txBody>
      </p:sp>
      <p:sp>
        <p:nvSpPr>
          <p:cNvPr id="13" name="사각형: 둥근 모서리 12">
            <a:extLst>
              <a:ext uri="{FF2B5EF4-FFF2-40B4-BE49-F238E27FC236}">
                <a16:creationId xmlns:a16="http://schemas.microsoft.com/office/drawing/2014/main" id="{F5DC4622-0FF1-8E18-43F8-F5417377588B}"/>
              </a:ext>
            </a:extLst>
          </p:cNvPr>
          <p:cNvSpPr/>
          <p:nvPr/>
        </p:nvSpPr>
        <p:spPr>
          <a:xfrm>
            <a:off x="7880821" y="6934436"/>
            <a:ext cx="545157" cy="49580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6</a:t>
            </a:r>
            <a:endParaRPr lang="ko-KR" altLang="en-US" dirty="0"/>
          </a:p>
        </p:txBody>
      </p:sp>
      <p:sp>
        <p:nvSpPr>
          <p:cNvPr id="14" name="직사각형 13">
            <a:extLst>
              <a:ext uri="{FF2B5EF4-FFF2-40B4-BE49-F238E27FC236}">
                <a16:creationId xmlns:a16="http://schemas.microsoft.com/office/drawing/2014/main" id="{4744685E-4E96-B2F7-0CF5-72924D5AA7E4}"/>
              </a:ext>
            </a:extLst>
          </p:cNvPr>
          <p:cNvSpPr/>
          <p:nvPr/>
        </p:nvSpPr>
        <p:spPr>
          <a:xfrm>
            <a:off x="5709120" y="4299548"/>
            <a:ext cx="4654079" cy="8439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3723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B6CEAAD-EEE4-FBA8-FDD5-C964079D576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1A841B7-E85B-D9F3-24B4-FBE974ADE748}"/>
              </a:ext>
            </a:extLst>
          </p:cNvPr>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sp>
        <p:nvSpPr>
          <p:cNvPr id="3" name="TextBox 3">
            <a:extLst>
              <a:ext uri="{FF2B5EF4-FFF2-40B4-BE49-F238E27FC236}">
                <a16:creationId xmlns:a16="http://schemas.microsoft.com/office/drawing/2014/main" id="{82B4BFC6-7CA4-681F-50DC-63C544212286}"/>
              </a:ext>
            </a:extLst>
          </p:cNvPr>
          <p:cNvSpPr txBox="1"/>
          <p:nvPr/>
        </p:nvSpPr>
        <p:spPr>
          <a:xfrm>
            <a:off x="990600" y="920750"/>
            <a:ext cx="16484600" cy="1066800"/>
          </a:xfrm>
          <a:prstGeom prst="rect">
            <a:avLst/>
          </a:prstGeom>
        </p:spPr>
        <p:txBody>
          <a:bodyPr lIns="0" tIns="0" rIns="0" bIns="0" rtlCol="0" anchor="ctr"/>
          <a:lstStyle/>
          <a:p>
            <a:pPr lvl="0" algn="l">
              <a:lnSpc>
                <a:spcPct val="99600"/>
              </a:lnSpc>
            </a:pPr>
            <a:r>
              <a:rPr lang="ko-KR" altLang="en-US" sz="6000" b="0" i="0" u="none" strike="noStrike" dirty="0">
                <a:solidFill>
                  <a:srgbClr val="2D2D2D"/>
                </a:solidFill>
                <a:ea typeface="Pretendard ExtraBold"/>
              </a:rPr>
              <a:t>소감문</a:t>
            </a:r>
            <a:endParaRPr lang="ko-KR" sz="6000" b="0" i="0" u="none" strike="noStrike" dirty="0">
              <a:solidFill>
                <a:srgbClr val="2D2D2D"/>
              </a:solidFill>
              <a:ea typeface="Pretendard ExtraBold"/>
            </a:endParaRPr>
          </a:p>
        </p:txBody>
      </p:sp>
      <p:pic>
        <p:nvPicPr>
          <p:cNvPr id="4" name="Picture 4">
            <a:extLst>
              <a:ext uri="{FF2B5EF4-FFF2-40B4-BE49-F238E27FC236}">
                <a16:creationId xmlns:a16="http://schemas.microsoft.com/office/drawing/2014/main" id="{7C1D7F27-9F18-1B83-32DF-8F2A7CADDB00}"/>
              </a:ext>
            </a:extLst>
          </p:cNvPr>
          <p:cNvPicPr>
            <a:picLocks noChangeAspect="1"/>
          </p:cNvPicPr>
          <p:nvPr/>
        </p:nvPicPr>
        <p:blipFill>
          <a:blip r:embed="rId3"/>
          <a:stretch>
            <a:fillRect/>
          </a:stretch>
        </p:blipFill>
        <p:spPr>
          <a:xfrm rot="16200000">
            <a:off x="5524500" y="-2286000"/>
            <a:ext cx="6965950" cy="16338550"/>
          </a:xfrm>
          <a:prstGeom prst="rect">
            <a:avLst/>
          </a:prstGeom>
          <a:effectLst/>
        </p:spPr>
      </p:pic>
      <p:sp>
        <p:nvSpPr>
          <p:cNvPr id="7" name="TextBox 7">
            <a:extLst>
              <a:ext uri="{FF2B5EF4-FFF2-40B4-BE49-F238E27FC236}">
                <a16:creationId xmlns:a16="http://schemas.microsoft.com/office/drawing/2014/main" id="{402216DF-52A9-6ED5-1B86-5EEFD7F54586}"/>
              </a:ext>
            </a:extLst>
          </p:cNvPr>
          <p:cNvSpPr txBox="1"/>
          <p:nvPr/>
        </p:nvSpPr>
        <p:spPr>
          <a:xfrm>
            <a:off x="1600200" y="3149600"/>
            <a:ext cx="5118100" cy="749300"/>
          </a:xfrm>
          <a:prstGeom prst="rect">
            <a:avLst/>
          </a:prstGeom>
        </p:spPr>
        <p:txBody>
          <a:bodyPr lIns="0" tIns="0" rIns="0" bIns="0" rtlCol="0" anchor="ctr"/>
          <a:lstStyle/>
          <a:p>
            <a:pPr lvl="0">
              <a:lnSpc>
                <a:spcPct val="99600"/>
              </a:lnSpc>
            </a:pPr>
            <a:r>
              <a:rPr lang="en-US" sz="4000" b="0" i="0" u="none" strike="noStrike" dirty="0">
                <a:solidFill>
                  <a:srgbClr val="000000"/>
                </a:solidFill>
                <a:latin typeface="Noto Sans KR Black" panose="020B0200000000000000" pitchFamily="50" charset="-127"/>
                <a:ea typeface="Noto Sans KR Black" panose="020B0200000000000000" pitchFamily="50" charset="-127"/>
              </a:rPr>
              <a:t>01. </a:t>
            </a:r>
            <a:r>
              <a:rPr lang="ko-KR" altLang="en-US" sz="4000" dirty="0">
                <a:solidFill>
                  <a:srgbClr val="000000"/>
                </a:solidFill>
                <a:latin typeface="Noto Sans KR Black" panose="020B0200000000000000" pitchFamily="50" charset="-127"/>
                <a:ea typeface="Noto Sans KR Black" panose="020B0200000000000000" pitchFamily="50" charset="-127"/>
              </a:rPr>
              <a:t>김창윤 </a:t>
            </a:r>
            <a:r>
              <a:rPr lang="en-US" altLang="ko-KR" sz="4000" dirty="0">
                <a:solidFill>
                  <a:srgbClr val="000000"/>
                </a:solidFill>
                <a:latin typeface="Noto Sans KR Black" panose="020B0200000000000000" pitchFamily="50" charset="-127"/>
                <a:ea typeface="Noto Sans KR Black" panose="020B0200000000000000" pitchFamily="50" charset="-127"/>
              </a:rPr>
              <a:t>(</a:t>
            </a:r>
            <a:r>
              <a:rPr lang="ko-KR" altLang="en-US" sz="4000" dirty="0">
                <a:solidFill>
                  <a:srgbClr val="000000"/>
                </a:solidFill>
                <a:latin typeface="Noto Sans KR Black" panose="020B0200000000000000" pitchFamily="50" charset="-127"/>
                <a:ea typeface="Noto Sans KR Black" panose="020B0200000000000000" pitchFamily="50" charset="-127"/>
              </a:rPr>
              <a:t>팀장</a:t>
            </a:r>
            <a:r>
              <a:rPr lang="en-US" altLang="ko-KR" sz="4000" dirty="0">
                <a:solidFill>
                  <a:srgbClr val="000000"/>
                </a:solidFill>
                <a:latin typeface="Noto Sans KR Black" panose="020B0200000000000000" pitchFamily="50" charset="-127"/>
                <a:ea typeface="Noto Sans KR Black" panose="020B0200000000000000" pitchFamily="50" charset="-127"/>
              </a:rPr>
              <a:t>)</a:t>
            </a:r>
            <a:endParaRPr lang="ko-KR" sz="4000" b="0" i="0" u="none" strike="noStrike" dirty="0">
              <a:solidFill>
                <a:srgbClr val="000000"/>
              </a:solidFill>
              <a:latin typeface="Noto Sans KR Black" panose="020B0200000000000000" pitchFamily="50" charset="-127"/>
              <a:ea typeface="Noto Sans KR Black" panose="020B0200000000000000" pitchFamily="50" charset="-127"/>
            </a:endParaRPr>
          </a:p>
        </p:txBody>
      </p:sp>
      <p:sp>
        <p:nvSpPr>
          <p:cNvPr id="22" name="TextBox 7">
            <a:extLst>
              <a:ext uri="{FF2B5EF4-FFF2-40B4-BE49-F238E27FC236}">
                <a16:creationId xmlns:a16="http://schemas.microsoft.com/office/drawing/2014/main" id="{E1B7541B-03F1-94CC-85FF-15A7108BD455}"/>
              </a:ext>
            </a:extLst>
          </p:cNvPr>
          <p:cNvSpPr txBox="1"/>
          <p:nvPr/>
        </p:nvSpPr>
        <p:spPr>
          <a:xfrm>
            <a:off x="1600200" y="4159250"/>
            <a:ext cx="15012670" cy="3728720"/>
          </a:xfrm>
          <a:prstGeom prst="rect">
            <a:avLst/>
          </a:prstGeom>
        </p:spPr>
        <p:txBody>
          <a:bodyPr wrap="square" lIns="0" tIns="0" rIns="0" bIns="0" numCol="1" vert="horz" anchor="ctr">
            <a:noAutofit/>
          </a:bodyPr>
          <a:lstStyle/>
          <a:p>
            <a:pPr marL="0" indent="0">
              <a:lnSpc>
                <a:spcPts val="4500"/>
              </a:lnSpc>
              <a:buFontTx/>
              <a:buNone/>
            </a:pPr>
            <a:r>
              <a:rPr lang="ko-KR" altLang="en-US" sz="2800">
                <a:latin typeface="Noto Sans KR" charset="0"/>
                <a:ea typeface="Noto Sans KR" charset="0"/>
              </a:rPr>
              <a:t>  </a:t>
            </a:r>
            <a:r>
              <a:rPr lang="ko-KR" altLang="en-US" sz="2800">
                <a:latin typeface="Noto Sans KR" charset="0"/>
                <a:ea typeface="Noto Sans KR" charset="0"/>
              </a:rPr>
              <a:t>이번 프로젝트에서는 팀장으로서 기획을 총괄하고</a:t>
            </a:r>
            <a:r>
              <a:rPr lang="en-US" altLang="ko-KR" sz="2800">
                <a:latin typeface="Noto Sans KR" charset="0"/>
                <a:ea typeface="Noto Sans KR" charset="0"/>
              </a:rPr>
              <a:t>, </a:t>
            </a:r>
            <a:r>
              <a:rPr lang="ko-KR" altLang="en-US" sz="2800">
                <a:latin typeface="Noto Sans KR" charset="0"/>
                <a:ea typeface="Noto Sans KR" charset="0"/>
              </a:rPr>
              <a:t>프론트엔드와 </a:t>
            </a:r>
            <a:r>
              <a:rPr lang="en-US" altLang="ko-KR" sz="2800">
                <a:latin typeface="Noto Sans KR" charset="0"/>
                <a:ea typeface="Noto Sans KR" charset="0"/>
              </a:rPr>
              <a:t>CSS </a:t>
            </a:r>
            <a:r>
              <a:rPr lang="ko-KR" altLang="en-US" sz="2800">
                <a:latin typeface="Noto Sans KR" charset="0"/>
                <a:ea typeface="Noto Sans KR" charset="0"/>
              </a:rPr>
              <a:t>작업도 맡았습니다</a:t>
            </a:r>
            <a:r>
              <a:rPr lang="en-US" altLang="ko-KR" sz="2800">
                <a:latin typeface="Noto Sans KR" charset="0"/>
                <a:ea typeface="Noto Sans KR" charset="0"/>
              </a:rPr>
              <a:t>. </a:t>
            </a:r>
            <a:r>
              <a:rPr lang="ko-KR" altLang="en-US" sz="2800">
                <a:latin typeface="Noto Sans KR" charset="0"/>
                <a:ea typeface="Noto Sans KR" charset="0"/>
              </a:rPr>
              <a:t>막상 </a:t>
            </a:r>
            <a:r>
              <a:rPr lang="en-US" altLang="ko-KR" sz="2800">
                <a:latin typeface="Noto Sans KR" charset="0"/>
                <a:ea typeface="Noto Sans KR" charset="0"/>
              </a:rPr>
              <a:t>CSS</a:t>
            </a:r>
            <a:r>
              <a:rPr lang="ko-KR" altLang="en-US" sz="2800">
                <a:latin typeface="Noto Sans KR" charset="0"/>
                <a:ea typeface="Noto Sans KR" charset="0"/>
              </a:rPr>
              <a:t>를 다뤄보니</a:t>
            </a:r>
            <a:r>
              <a:rPr lang="en-US" altLang="ko-KR" sz="2800">
                <a:latin typeface="Noto Sans KR" charset="0"/>
                <a:ea typeface="Noto Sans KR" charset="0"/>
              </a:rPr>
              <a:t>, </a:t>
            </a:r>
            <a:r>
              <a:rPr lang="ko-KR" altLang="en-US" sz="2800">
                <a:latin typeface="Noto Sans KR" charset="0"/>
                <a:ea typeface="Noto Sans KR" charset="0"/>
              </a:rPr>
              <a:t>단순한 스타일링을 넘어 구조와 네이밍이 얼마나 중요한지 체감했습니다</a:t>
            </a:r>
            <a:r>
              <a:rPr lang="en-US" altLang="ko-KR" sz="2800">
                <a:latin typeface="Noto Sans KR" charset="0"/>
                <a:ea typeface="Noto Sans KR" charset="0"/>
              </a:rPr>
              <a:t>. </a:t>
            </a:r>
            <a:r>
              <a:rPr lang="ko-KR" altLang="en-US" sz="2800">
                <a:latin typeface="Noto Sans KR" charset="0"/>
                <a:ea typeface="Noto Sans KR" charset="0"/>
              </a:rPr>
              <a:t>특히 </a:t>
            </a:r>
            <a:r>
              <a:rPr lang="en-US" altLang="ko-KR" sz="2800">
                <a:latin typeface="Noto Sans KR" charset="0"/>
                <a:ea typeface="Noto Sans KR" charset="0"/>
              </a:rPr>
              <a:t>div </a:t>
            </a:r>
            <a:r>
              <a:rPr lang="ko-KR" altLang="en-US" sz="2800">
                <a:latin typeface="Noto Sans KR" charset="0"/>
                <a:ea typeface="Noto Sans KR" charset="0"/>
              </a:rPr>
              <a:t>클래스명이 중복되어 의도치 않게 다른 영역까지 영향을 줄 때는 멘탈이 흔들릴 정도였습니다</a:t>
            </a:r>
            <a:r>
              <a:rPr lang="en-US" altLang="ko-KR" sz="2800">
                <a:latin typeface="Noto Sans KR" charset="0"/>
                <a:ea typeface="Noto Sans KR" charset="0"/>
              </a:rPr>
              <a:t>. </a:t>
            </a:r>
            <a:r>
              <a:rPr lang="ko-KR" altLang="en-US" sz="2800">
                <a:latin typeface="Noto Sans KR" charset="0"/>
                <a:ea typeface="Noto Sans KR" charset="0"/>
              </a:rPr>
              <a:t>기획자이자 개발자 역할을 동시에 하며</a:t>
            </a:r>
            <a:r>
              <a:rPr lang="en-US" altLang="ko-KR" sz="2800">
                <a:latin typeface="Noto Sans KR" charset="0"/>
                <a:ea typeface="Noto Sans KR" charset="0"/>
              </a:rPr>
              <a:t>, </a:t>
            </a:r>
            <a:r>
              <a:rPr lang="ko-KR" altLang="en-US" sz="2800">
                <a:latin typeface="Noto Sans KR" charset="0"/>
                <a:ea typeface="Noto Sans KR" charset="0"/>
              </a:rPr>
              <a:t>팀원들과의 조율도 중요한 과제였습니다</a:t>
            </a:r>
            <a:r>
              <a:rPr lang="en-US" altLang="ko-KR" sz="2800">
                <a:latin typeface="Noto Sans KR" charset="0"/>
                <a:ea typeface="Noto Sans KR" charset="0"/>
              </a:rPr>
              <a:t>. </a:t>
            </a:r>
            <a:r>
              <a:rPr lang="ko-KR" altLang="en-US" sz="2800">
                <a:latin typeface="Noto Sans KR" charset="0"/>
                <a:ea typeface="Noto Sans KR" charset="0"/>
              </a:rPr>
              <a:t>각자의 입장을 이해하고 조율하면서</a:t>
            </a:r>
            <a:r>
              <a:rPr lang="en-US" altLang="ko-KR" sz="2800">
                <a:latin typeface="Noto Sans KR" charset="0"/>
                <a:ea typeface="Noto Sans KR" charset="0"/>
              </a:rPr>
              <a:t>, </a:t>
            </a:r>
            <a:r>
              <a:rPr lang="ko-KR" altLang="en-US" sz="2800">
                <a:latin typeface="Noto Sans KR" charset="0"/>
                <a:ea typeface="Noto Sans KR" charset="0"/>
              </a:rPr>
              <a:t>소통의 어려움과 중요성을 뼈저리게 느꼈습니다</a:t>
            </a:r>
            <a:r>
              <a:rPr lang="en-US" altLang="ko-KR" sz="2800">
                <a:latin typeface="Noto Sans KR" charset="0"/>
                <a:ea typeface="Noto Sans KR" charset="0"/>
              </a:rPr>
              <a:t>. </a:t>
            </a:r>
            <a:r>
              <a:rPr lang="ko-KR" altLang="en-US" sz="2800">
                <a:latin typeface="Noto Sans KR" charset="0"/>
                <a:ea typeface="Noto Sans KR" charset="0"/>
              </a:rPr>
              <a:t>이번 경험을 통해 기술 뿐 아니라 협업 능력도 크게 성장할 수 있었습니다</a:t>
            </a:r>
            <a:r>
              <a:rPr lang="en-US" altLang="ko-KR" sz="2800">
                <a:latin typeface="Noto Sans KR" charset="0"/>
                <a:ea typeface="Noto Sans KR" charset="0"/>
              </a:rPr>
              <a:t>.</a:t>
            </a:r>
            <a:endParaRPr lang="ko-KR" altLang="en-US" sz="2800">
              <a:latin typeface="Noto Sans KR" charset="0"/>
              <a:ea typeface="Noto Sans KR" charset="0"/>
            </a:endParaRPr>
          </a:p>
        </p:txBody>
      </p:sp>
    </p:spTree>
    <p:extLst>
      <p:ext uri="{BB962C8B-B14F-4D97-AF65-F5344CB8AC3E}">
        <p14:creationId xmlns:p14="http://schemas.microsoft.com/office/powerpoint/2010/main" val="4105323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73685453-A557-C9F8-B3A6-7EBA0E12AB3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EF2EE50-A928-9CE1-9B84-28D69565C060}"/>
              </a:ext>
            </a:extLst>
          </p:cNvPr>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sp>
        <p:nvSpPr>
          <p:cNvPr id="3" name="TextBox 3">
            <a:extLst>
              <a:ext uri="{FF2B5EF4-FFF2-40B4-BE49-F238E27FC236}">
                <a16:creationId xmlns:a16="http://schemas.microsoft.com/office/drawing/2014/main" id="{F703A7A6-6D22-8756-C173-C01298A580C3}"/>
              </a:ext>
            </a:extLst>
          </p:cNvPr>
          <p:cNvSpPr txBox="1"/>
          <p:nvPr/>
        </p:nvSpPr>
        <p:spPr>
          <a:xfrm>
            <a:off x="990600" y="920750"/>
            <a:ext cx="16484600" cy="1066800"/>
          </a:xfrm>
          <a:prstGeom prst="rect">
            <a:avLst/>
          </a:prstGeom>
        </p:spPr>
        <p:txBody>
          <a:bodyPr lIns="0" tIns="0" rIns="0" bIns="0" rtlCol="0" anchor="ctr"/>
          <a:lstStyle/>
          <a:p>
            <a:pPr lvl="0" algn="l">
              <a:lnSpc>
                <a:spcPct val="99600"/>
              </a:lnSpc>
            </a:pPr>
            <a:r>
              <a:rPr lang="ko-KR" altLang="en-US" sz="6000" b="0" i="0" u="none" strike="noStrike" dirty="0">
                <a:solidFill>
                  <a:srgbClr val="2D2D2D"/>
                </a:solidFill>
                <a:ea typeface="Pretendard ExtraBold"/>
              </a:rPr>
              <a:t>소감문</a:t>
            </a:r>
            <a:endParaRPr lang="ko-KR" sz="6000" b="0" i="0" u="none" strike="noStrike" dirty="0">
              <a:solidFill>
                <a:srgbClr val="2D2D2D"/>
              </a:solidFill>
              <a:ea typeface="Pretendard ExtraBold"/>
            </a:endParaRPr>
          </a:p>
        </p:txBody>
      </p:sp>
      <p:pic>
        <p:nvPicPr>
          <p:cNvPr id="4" name="Picture 4">
            <a:extLst>
              <a:ext uri="{FF2B5EF4-FFF2-40B4-BE49-F238E27FC236}">
                <a16:creationId xmlns:a16="http://schemas.microsoft.com/office/drawing/2014/main" id="{6637C2A9-0443-66F4-F595-6255F5728909}"/>
              </a:ext>
            </a:extLst>
          </p:cNvPr>
          <p:cNvPicPr>
            <a:picLocks noChangeAspect="1"/>
          </p:cNvPicPr>
          <p:nvPr/>
        </p:nvPicPr>
        <p:blipFill>
          <a:blip r:embed="rId3"/>
          <a:stretch>
            <a:fillRect/>
          </a:stretch>
        </p:blipFill>
        <p:spPr>
          <a:xfrm rot="16200000">
            <a:off x="5524500" y="-2286000"/>
            <a:ext cx="6965950" cy="16338550"/>
          </a:xfrm>
          <a:prstGeom prst="rect">
            <a:avLst/>
          </a:prstGeom>
          <a:effectLst/>
        </p:spPr>
      </p:pic>
      <p:sp>
        <p:nvSpPr>
          <p:cNvPr id="7" name="TextBox 7">
            <a:extLst>
              <a:ext uri="{FF2B5EF4-FFF2-40B4-BE49-F238E27FC236}">
                <a16:creationId xmlns:a16="http://schemas.microsoft.com/office/drawing/2014/main" id="{1C0431BB-78FB-8EFC-69A7-EC069A39C3FD}"/>
              </a:ext>
            </a:extLst>
          </p:cNvPr>
          <p:cNvSpPr txBox="1"/>
          <p:nvPr/>
        </p:nvSpPr>
        <p:spPr>
          <a:xfrm>
            <a:off x="1600200" y="3149600"/>
            <a:ext cx="5118100" cy="749300"/>
          </a:xfrm>
          <a:prstGeom prst="rect">
            <a:avLst/>
          </a:prstGeom>
        </p:spPr>
        <p:txBody>
          <a:bodyPr lIns="0" tIns="0" rIns="0" bIns="0" rtlCol="0" anchor="ctr"/>
          <a:lstStyle/>
          <a:p>
            <a:pPr lvl="0">
              <a:lnSpc>
                <a:spcPct val="99600"/>
              </a:lnSpc>
            </a:pPr>
            <a:r>
              <a:rPr lang="en-US" sz="4000" b="0" i="0" u="none" strike="noStrike" dirty="0">
                <a:solidFill>
                  <a:srgbClr val="000000"/>
                </a:solidFill>
                <a:latin typeface="Noto Sans KR Black" panose="020B0200000000000000" pitchFamily="50" charset="-127"/>
                <a:ea typeface="Noto Sans KR Black" panose="020B0200000000000000" pitchFamily="50" charset="-127"/>
              </a:rPr>
              <a:t>02. </a:t>
            </a:r>
            <a:r>
              <a:rPr lang="ko-KR" altLang="en-US" sz="4000" b="0" i="0" u="none" strike="noStrike" dirty="0" err="1">
                <a:solidFill>
                  <a:srgbClr val="000000"/>
                </a:solidFill>
                <a:latin typeface="Noto Sans KR Black" panose="020B0200000000000000" pitchFamily="50" charset="-127"/>
                <a:ea typeface="Noto Sans KR Black" panose="020B0200000000000000" pitchFamily="50" charset="-127"/>
              </a:rPr>
              <a:t>박현재</a:t>
            </a:r>
            <a:r>
              <a:rPr lang="ko-KR" altLang="en-US" sz="4000" b="0" i="0" u="none" strike="noStrike" dirty="0">
                <a:solidFill>
                  <a:srgbClr val="000000"/>
                </a:solidFill>
                <a:latin typeface="Noto Sans KR Black" panose="020B0200000000000000" pitchFamily="50" charset="-127"/>
                <a:ea typeface="Noto Sans KR Black" panose="020B0200000000000000" pitchFamily="50" charset="-127"/>
              </a:rPr>
              <a:t> </a:t>
            </a:r>
            <a:r>
              <a:rPr lang="en-US" altLang="ko-KR" sz="4000" dirty="0">
                <a:solidFill>
                  <a:srgbClr val="000000"/>
                </a:solidFill>
                <a:latin typeface="Noto Sans KR Black" panose="020B0200000000000000" pitchFamily="50" charset="-127"/>
                <a:ea typeface="Noto Sans KR Black" panose="020B0200000000000000" pitchFamily="50" charset="-127"/>
              </a:rPr>
              <a:t>(</a:t>
            </a:r>
            <a:r>
              <a:rPr lang="ko-KR" altLang="en-US" sz="4000" dirty="0" err="1">
                <a:solidFill>
                  <a:srgbClr val="000000"/>
                </a:solidFill>
                <a:latin typeface="Noto Sans KR Black" panose="020B0200000000000000" pitchFamily="50" charset="-127"/>
                <a:ea typeface="Noto Sans KR Black" panose="020B0200000000000000" pitchFamily="50" charset="-127"/>
              </a:rPr>
              <a:t>부팀장</a:t>
            </a:r>
            <a:r>
              <a:rPr lang="en-US" altLang="ko-KR" sz="4000" dirty="0">
                <a:solidFill>
                  <a:srgbClr val="000000"/>
                </a:solidFill>
                <a:latin typeface="Noto Sans KR Black" panose="020B0200000000000000" pitchFamily="50" charset="-127"/>
                <a:ea typeface="Noto Sans KR Black" panose="020B0200000000000000" pitchFamily="50" charset="-127"/>
              </a:rPr>
              <a:t>)</a:t>
            </a:r>
            <a:endParaRPr lang="ko-KR" sz="4000" b="0" i="0" u="none" strike="noStrike" dirty="0">
              <a:solidFill>
                <a:srgbClr val="000000"/>
              </a:solidFill>
              <a:latin typeface="Noto Sans KR Black" panose="020B0200000000000000" pitchFamily="50" charset="-127"/>
              <a:ea typeface="Noto Sans KR Black" panose="020B0200000000000000" pitchFamily="50" charset="-127"/>
            </a:endParaRPr>
          </a:p>
        </p:txBody>
      </p:sp>
      <p:sp>
        <p:nvSpPr>
          <p:cNvPr id="22" name="TextBox 7">
            <a:extLst>
              <a:ext uri="{FF2B5EF4-FFF2-40B4-BE49-F238E27FC236}">
                <a16:creationId xmlns:a16="http://schemas.microsoft.com/office/drawing/2014/main" id="{D207F9A7-3A1D-BC3D-37E4-663E8E8A354A}"/>
              </a:ext>
            </a:extLst>
          </p:cNvPr>
          <p:cNvSpPr txBox="1"/>
          <p:nvPr/>
        </p:nvSpPr>
        <p:spPr>
          <a:xfrm>
            <a:off x="1600200" y="4159250"/>
            <a:ext cx="15011400" cy="4565650"/>
          </a:xfrm>
          <a:prstGeom prst="rect">
            <a:avLst/>
          </a:prstGeom>
        </p:spPr>
        <p:txBody>
          <a:bodyPr lIns="0" tIns="0" rIns="0" bIns="0" rtlCol="0" anchor="ctr"/>
          <a:lstStyle/>
          <a:p>
            <a:pPr lvl="0">
              <a:lnSpc>
                <a:spcPts val="4500"/>
              </a:lnSpc>
            </a:pPr>
            <a:endParaRPr lang="ko-KR" sz="3200" b="0" i="0" u="none" strike="noStrike" dirty="0">
              <a:solidFill>
                <a:srgbClr val="000000"/>
              </a:solidFill>
              <a:latin typeface="Noto Sans KR" panose="020B0200000000000000" pitchFamily="50" charset="-127"/>
              <a:ea typeface="Noto Sans KR" panose="020B0200000000000000" pitchFamily="50" charset="-127"/>
            </a:endParaRPr>
          </a:p>
        </p:txBody>
      </p:sp>
      <p:sp>
        <p:nvSpPr>
          <p:cNvPr id="5" name="TextBox 7">
            <a:extLst>
              <a:ext uri="{FF2B5EF4-FFF2-40B4-BE49-F238E27FC236}">
                <a16:creationId xmlns:a16="http://schemas.microsoft.com/office/drawing/2014/main" id="{1DBA1CAB-F345-3D80-011D-3A5575E391A0}"/>
              </a:ext>
            </a:extLst>
          </p:cNvPr>
          <p:cNvSpPr txBox="1"/>
          <p:nvPr/>
        </p:nvSpPr>
        <p:spPr>
          <a:xfrm>
            <a:off x="1752600" y="4000500"/>
            <a:ext cx="15012035" cy="4820285"/>
          </a:xfrm>
          <a:prstGeom prst="rect">
            <a:avLst/>
          </a:prstGeom>
        </p:spPr>
        <p:txBody>
          <a:bodyPr wrap="square" lIns="0" tIns="0" rIns="0" bIns="0" numCol="1" vert="horz" anchor="ctr">
            <a:noAutofit/>
          </a:bodyPr>
          <a:lstStyle/>
          <a:p>
            <a:pPr marL="0" indent="0">
              <a:lnSpc>
                <a:spcPts val="3600"/>
              </a:lnSpc>
              <a:buFontTx/>
              <a:buNone/>
            </a:pPr>
            <a:r>
              <a:rPr lang="en-US" altLang="ko-KR" sz="2600">
                <a:latin typeface="Noto Sans KR" charset="0"/>
                <a:ea typeface="Noto Sans KR" charset="0"/>
              </a:rPr>
              <a:t>  3</a:t>
            </a:r>
            <a:r>
              <a:rPr lang="ko-KR" altLang="en-US" sz="2600">
                <a:latin typeface="Noto Sans KR" charset="0"/>
                <a:ea typeface="Noto Sans KR" charset="0"/>
              </a:rPr>
              <a:t>차</a:t>
            </a:r>
            <a:r>
              <a:rPr lang="ko-KR" altLang="en-US" sz="2600">
                <a:latin typeface="Noto Sans KR" charset="0"/>
                <a:ea typeface="Noto Sans KR" charset="0"/>
              </a:rPr>
              <a:t> </a:t>
            </a:r>
            <a:r>
              <a:rPr lang="ko-KR" altLang="en-US" sz="2600">
                <a:latin typeface="Noto Sans KR" charset="0"/>
                <a:ea typeface="Noto Sans KR" charset="0"/>
              </a:rPr>
              <a:t>프로젝트에서는</a:t>
            </a:r>
            <a:r>
              <a:rPr lang="ko-KR" altLang="en-US" sz="2600">
                <a:latin typeface="Noto Sans KR" charset="0"/>
                <a:ea typeface="Noto Sans KR" charset="0"/>
              </a:rPr>
              <a:t> </a:t>
            </a:r>
            <a:r>
              <a:rPr lang="en-US" altLang="ko-KR" sz="2600">
                <a:latin typeface="Noto Sans KR" charset="0"/>
                <a:ea typeface="Noto Sans KR" charset="0"/>
              </a:rPr>
              <a:t>GitHub</a:t>
            </a:r>
            <a:r>
              <a:rPr lang="ko-KR" altLang="en-US" sz="2600">
                <a:latin typeface="Noto Sans KR" charset="0"/>
                <a:ea typeface="Noto Sans KR" charset="0"/>
              </a:rPr>
              <a:t>를 활용해 </a:t>
            </a:r>
            <a:r>
              <a:rPr lang="en-US" altLang="ko-KR" sz="2600">
                <a:latin typeface="Noto Sans KR" charset="0"/>
                <a:ea typeface="Noto Sans KR" charset="0"/>
              </a:rPr>
              <a:t>6</a:t>
            </a:r>
            <a:r>
              <a:rPr lang="ko-KR" altLang="ko-KR" sz="2600">
                <a:latin typeface="Noto Sans KR" charset="0"/>
                <a:ea typeface="Noto Sans KR" charset="0"/>
              </a:rPr>
              <a:t>5</a:t>
            </a:r>
            <a:r>
              <a:rPr lang="ko-KR" altLang="ko-KR" sz="2600">
                <a:latin typeface="Noto Sans KR" charset="0"/>
                <a:ea typeface="Noto Sans KR" charset="0"/>
              </a:rPr>
              <a:t>0</a:t>
            </a:r>
            <a:r>
              <a:rPr lang="ko-KR" altLang="en-US" sz="2600">
                <a:latin typeface="Noto Sans KR" charset="0"/>
                <a:ea typeface="Noto Sans KR" charset="0"/>
              </a:rPr>
              <a:t>회 이상의 커밋에도 충돌 없이 협업을 마칠 수 있었습니다</a:t>
            </a:r>
            <a:r>
              <a:rPr lang="en-US" altLang="ko-KR" sz="2600">
                <a:latin typeface="Noto Sans KR" charset="0"/>
                <a:ea typeface="Noto Sans KR" charset="0"/>
              </a:rPr>
              <a:t>. </a:t>
            </a:r>
            <a:r>
              <a:rPr lang="ko-KR" altLang="en-US" sz="2600">
                <a:latin typeface="Noto Sans KR" charset="0"/>
                <a:ea typeface="Noto Sans KR" charset="0"/>
              </a:rPr>
              <a:t>이는 초기 설계 단계에서 페이지 구조와 데이터 아키텍처를 체계적으로 나누고 역할을 명확히 한 덕분</a:t>
            </a:r>
            <a:r>
              <a:rPr lang="ko-KR" altLang="en-US" sz="2600">
                <a:latin typeface="Noto Sans KR" charset="0"/>
                <a:ea typeface="Noto Sans KR" charset="0"/>
              </a:rPr>
              <a:t>이라고 </a:t>
            </a:r>
            <a:r>
              <a:rPr lang="ko-KR" altLang="en-US" sz="2600">
                <a:latin typeface="Noto Sans KR" charset="0"/>
                <a:ea typeface="Noto Sans KR" charset="0"/>
              </a:rPr>
              <a:t>생각합니</a:t>
            </a:r>
            <a:r>
              <a:rPr lang="ko-KR" altLang="en-US" sz="2600">
                <a:latin typeface="Noto Sans KR" charset="0"/>
                <a:ea typeface="Noto Sans KR" charset="0"/>
              </a:rPr>
              <a:t>다</a:t>
            </a:r>
            <a:r>
              <a:rPr lang="en-US" altLang="ko-KR" sz="2600">
                <a:latin typeface="Noto Sans KR" charset="0"/>
                <a:ea typeface="Noto Sans KR" charset="0"/>
              </a:rPr>
              <a:t>. </a:t>
            </a:r>
            <a:r>
              <a:rPr lang="ko-KR" altLang="ko-KR" sz="2600">
                <a:latin typeface="Noto Sans KR" charset="0"/>
                <a:ea typeface="Noto Sans KR" charset="0"/>
              </a:rPr>
              <a:t>음식점,</a:t>
            </a:r>
            <a:r>
              <a:rPr lang="ko-KR" altLang="ko-KR" sz="2600">
                <a:latin typeface="Noto Sans KR" charset="0"/>
                <a:ea typeface="Noto Sans KR" charset="0"/>
              </a:rPr>
              <a:t> 쓰레</a:t>
            </a:r>
            <a:r>
              <a:rPr lang="ko-KR" altLang="ko-KR" sz="2600">
                <a:latin typeface="Noto Sans KR" charset="0"/>
                <a:ea typeface="Noto Sans KR" charset="0"/>
              </a:rPr>
              <a:t>드,</a:t>
            </a:r>
            <a:r>
              <a:rPr lang="ko-KR" altLang="ko-KR" sz="2600">
                <a:latin typeface="Noto Sans KR" charset="0"/>
                <a:ea typeface="Noto Sans KR" charset="0"/>
              </a:rPr>
              <a:t> 관리</a:t>
            </a:r>
            <a:r>
              <a:rPr lang="ko-KR" altLang="ko-KR" sz="2600">
                <a:latin typeface="Noto Sans KR" charset="0"/>
                <a:ea typeface="Noto Sans KR" charset="0"/>
              </a:rPr>
              <a:t>자 </a:t>
            </a:r>
            <a:r>
              <a:rPr lang="ko-KR" altLang="ko-KR" sz="2600">
                <a:latin typeface="Noto Sans KR" charset="0"/>
                <a:ea typeface="Noto Sans KR" charset="0"/>
              </a:rPr>
              <a:t>페이</a:t>
            </a:r>
            <a:r>
              <a:rPr lang="ko-KR" altLang="ko-KR" sz="2600">
                <a:latin typeface="Noto Sans KR" charset="0"/>
                <a:ea typeface="Noto Sans KR" charset="0"/>
              </a:rPr>
              <a:t>지 a</a:t>
            </a:r>
            <a:r>
              <a:rPr lang="ko-KR" altLang="ko-KR" sz="2600">
                <a:latin typeface="Noto Sans KR" charset="0"/>
                <a:ea typeface="Noto Sans KR" charset="0"/>
              </a:rPr>
              <a:t>i </a:t>
            </a:r>
            <a:r>
              <a:rPr lang="ko-KR" altLang="ko-KR" sz="2600">
                <a:latin typeface="Noto Sans KR" charset="0"/>
                <a:ea typeface="Noto Sans KR" charset="0"/>
              </a:rPr>
              <a:t>기능을 프론트와 </a:t>
            </a:r>
            <a:r>
              <a:rPr lang="ko-KR" altLang="ko-KR" sz="2600">
                <a:latin typeface="Noto Sans KR" charset="0"/>
                <a:ea typeface="Noto Sans KR" charset="0"/>
              </a:rPr>
              <a:t>백엔</a:t>
            </a:r>
            <a:r>
              <a:rPr lang="ko-KR" altLang="ko-KR" sz="2600">
                <a:latin typeface="Noto Sans KR" charset="0"/>
                <a:ea typeface="Noto Sans KR" charset="0"/>
              </a:rPr>
              <a:t>드 </a:t>
            </a:r>
            <a:r>
              <a:rPr lang="ko-KR" altLang="ko-KR" sz="2600">
                <a:latin typeface="Noto Sans KR" charset="0"/>
                <a:ea typeface="Noto Sans KR" charset="0"/>
              </a:rPr>
              <a:t>모</a:t>
            </a:r>
            <a:r>
              <a:rPr lang="ko-KR" altLang="ko-KR" sz="2600">
                <a:latin typeface="Noto Sans KR" charset="0"/>
                <a:ea typeface="Noto Sans KR" charset="0"/>
              </a:rPr>
              <a:t>두 </a:t>
            </a:r>
            <a:r>
              <a:rPr lang="ko-KR" altLang="ko-KR" sz="2600">
                <a:latin typeface="Noto Sans KR" charset="0"/>
                <a:ea typeface="Noto Sans KR" charset="0"/>
              </a:rPr>
              <a:t>구현하려</a:t>
            </a:r>
            <a:r>
              <a:rPr lang="ko-KR" altLang="ko-KR" sz="2600">
                <a:latin typeface="Noto Sans KR" charset="0"/>
                <a:ea typeface="Noto Sans KR" charset="0"/>
              </a:rPr>
              <a:t>다 </a:t>
            </a:r>
            <a:r>
              <a:rPr lang="ko-KR" altLang="ko-KR" sz="2600">
                <a:latin typeface="Noto Sans KR" charset="0"/>
                <a:ea typeface="Noto Sans KR" charset="0"/>
              </a:rPr>
              <a:t>보</a:t>
            </a:r>
            <a:r>
              <a:rPr lang="ko-KR" altLang="ko-KR" sz="2600">
                <a:latin typeface="Noto Sans KR" charset="0"/>
                <a:ea typeface="Noto Sans KR" charset="0"/>
              </a:rPr>
              <a:t>니 </a:t>
            </a:r>
            <a:r>
              <a:rPr lang="ko-KR" altLang="en-US" sz="2600">
                <a:latin typeface="Noto Sans KR" charset="0"/>
                <a:ea typeface="Noto Sans KR" charset="0"/>
              </a:rPr>
              <a:t>초반엔 </a:t>
            </a:r>
            <a:r>
              <a:rPr lang="en-US" altLang="ko-KR" sz="2600">
                <a:latin typeface="Noto Sans KR" charset="0"/>
                <a:ea typeface="Noto Sans KR" charset="0"/>
              </a:rPr>
              <a:t>6~7</a:t>
            </a:r>
            <a:r>
              <a:rPr lang="ko-KR" altLang="en-US" sz="2600">
                <a:latin typeface="Noto Sans KR" charset="0"/>
                <a:ea typeface="Noto Sans KR" charset="0"/>
              </a:rPr>
              <a:t>개</a:t>
            </a:r>
            <a:r>
              <a:rPr lang="ko-KR" altLang="en-US" sz="2600">
                <a:latin typeface="Noto Sans KR" charset="0"/>
                <a:ea typeface="Noto Sans KR" charset="0"/>
              </a:rPr>
              <a:t> </a:t>
            </a:r>
            <a:r>
              <a:rPr lang="ko-KR" altLang="en-US" sz="2600">
                <a:latin typeface="Noto Sans KR" charset="0"/>
                <a:ea typeface="Noto Sans KR" charset="0"/>
              </a:rPr>
              <a:t>이상</a:t>
            </a:r>
            <a:r>
              <a:rPr lang="ko-KR" altLang="en-US" sz="2600">
                <a:latin typeface="Noto Sans KR" charset="0"/>
                <a:ea typeface="Noto Sans KR" charset="0"/>
              </a:rPr>
              <a:t>의 테이블 데이터를 동시에 사용하는 복잡한 구조로 막막했지만</a:t>
            </a:r>
            <a:r>
              <a:rPr lang="en-US" altLang="ko-KR" sz="2600">
                <a:latin typeface="Noto Sans KR" charset="0"/>
                <a:ea typeface="Noto Sans KR" charset="0"/>
              </a:rPr>
              <a:t>, </a:t>
            </a:r>
            <a:r>
              <a:rPr lang="ko-KR" altLang="en-US" sz="2600">
                <a:latin typeface="Noto Sans KR" charset="0"/>
                <a:ea typeface="Noto Sans KR" charset="0"/>
              </a:rPr>
              <a:t>기능 단위로 분할하며 문제를 해결해 나갔고</a:t>
            </a:r>
            <a:r>
              <a:rPr lang="en-US" altLang="ko-KR" sz="2600">
                <a:latin typeface="Noto Sans KR" charset="0"/>
                <a:ea typeface="Noto Sans KR" charset="0"/>
              </a:rPr>
              <a:t>, </a:t>
            </a:r>
            <a:r>
              <a:rPr lang="ko-KR" altLang="en-US" sz="2600">
                <a:latin typeface="Noto Sans KR" charset="0"/>
                <a:ea typeface="Noto Sans KR" charset="0"/>
              </a:rPr>
              <a:t>그 과정에서 데이터 흐름에 대한 이해도도 높일 수 있었습니다</a:t>
            </a:r>
            <a:r>
              <a:rPr lang="en-US" altLang="ko-KR" sz="2600">
                <a:latin typeface="Noto Sans KR" charset="0"/>
                <a:ea typeface="Noto Sans KR" charset="0"/>
              </a:rPr>
              <a:t>.</a:t>
            </a:r>
            <a:endParaRPr lang="ko-KR" altLang="en-US" sz="2600">
              <a:latin typeface="Noto Sans KR" charset="0"/>
              <a:ea typeface="Noto Sans KR" charset="0"/>
            </a:endParaRPr>
          </a:p>
          <a:p>
            <a:pPr marL="0" indent="0">
              <a:lnSpc>
                <a:spcPts val="3600"/>
              </a:lnSpc>
              <a:buFontTx/>
              <a:buNone/>
            </a:pPr>
            <a:r>
              <a:rPr lang="ko-KR" altLang="en-US" sz="2600">
                <a:latin typeface="Noto Sans KR" charset="0"/>
                <a:ea typeface="Noto Sans KR" charset="0"/>
              </a:rPr>
              <a:t>  이전 프로젝트에서 익힌 </a:t>
            </a:r>
            <a:r>
              <a:rPr lang="en-US" altLang="ko-KR" sz="2600">
                <a:latin typeface="Noto Sans KR" charset="0"/>
                <a:ea typeface="Noto Sans KR" charset="0"/>
              </a:rPr>
              <a:t>Spring </a:t>
            </a:r>
            <a:r>
              <a:rPr lang="ko-KR" altLang="en-US" sz="2600">
                <a:latin typeface="Noto Sans KR" charset="0"/>
                <a:ea typeface="Noto Sans KR" charset="0"/>
              </a:rPr>
              <a:t>기반 백엔드 경험이 큰 도움이 되었지만</a:t>
            </a:r>
            <a:r>
              <a:rPr lang="en-US" altLang="ko-KR" sz="2600">
                <a:latin typeface="Noto Sans KR" charset="0"/>
                <a:ea typeface="Noto Sans KR" charset="0"/>
              </a:rPr>
              <a:t>, </a:t>
            </a:r>
            <a:r>
              <a:rPr lang="ko-KR" altLang="en-US" sz="2600">
                <a:latin typeface="Noto Sans KR" charset="0"/>
                <a:ea typeface="Noto Sans KR" charset="0"/>
              </a:rPr>
              <a:t>이번에는 </a:t>
            </a:r>
            <a:r>
              <a:rPr lang="en-US" altLang="ko-KR" sz="2600">
                <a:latin typeface="Noto Sans KR" charset="0"/>
                <a:ea typeface="Noto Sans KR" charset="0"/>
              </a:rPr>
              <a:t>RestController </a:t>
            </a:r>
            <a:r>
              <a:rPr lang="ko-KR" altLang="en-US" sz="2600">
                <a:latin typeface="Noto Sans KR" charset="0"/>
                <a:ea typeface="Noto Sans KR" charset="0"/>
              </a:rPr>
              <a:t>방식과 </a:t>
            </a:r>
            <a:r>
              <a:rPr lang="en-US" altLang="ko-KR" sz="2600">
                <a:latin typeface="Noto Sans KR" charset="0"/>
                <a:ea typeface="Noto Sans KR" charset="0"/>
              </a:rPr>
              <a:t>API </a:t>
            </a:r>
            <a:r>
              <a:rPr lang="ko-KR" altLang="en-US" sz="2600">
                <a:latin typeface="Noto Sans KR" charset="0"/>
                <a:ea typeface="Noto Sans KR" charset="0"/>
              </a:rPr>
              <a:t>설계가 달라 초반에는 어려움이 있었습니다</a:t>
            </a:r>
            <a:r>
              <a:rPr lang="en-US" altLang="ko-KR" sz="2600">
                <a:latin typeface="Noto Sans KR" charset="0"/>
                <a:ea typeface="Noto Sans KR" charset="0"/>
              </a:rPr>
              <a:t>. </a:t>
            </a:r>
            <a:r>
              <a:rPr lang="ko-KR" altLang="en-US" sz="2600">
                <a:latin typeface="Noto Sans KR" charset="0"/>
                <a:ea typeface="Noto Sans KR" charset="0"/>
              </a:rPr>
              <a:t>다행히 </a:t>
            </a:r>
            <a:r>
              <a:rPr lang="en-US" altLang="ko-KR" sz="2600">
                <a:latin typeface="Noto Sans KR" charset="0"/>
                <a:ea typeface="Noto Sans KR" charset="0"/>
              </a:rPr>
              <a:t>React </a:t>
            </a:r>
            <a:r>
              <a:rPr lang="ko-KR" altLang="en-US" sz="2600">
                <a:latin typeface="Noto Sans KR" charset="0"/>
                <a:ea typeface="Noto Sans KR" charset="0"/>
              </a:rPr>
              <a:t>학습 경험을 바탕으로 폴더 구조와 컴포넌트화를 적용해 작업 효율을 높일 수 있었습니다</a:t>
            </a:r>
            <a:r>
              <a:rPr lang="en-US" altLang="ko-KR" sz="2600">
                <a:latin typeface="Noto Sans KR" charset="0"/>
                <a:ea typeface="Noto Sans KR" charset="0"/>
              </a:rPr>
              <a:t>. </a:t>
            </a:r>
            <a:r>
              <a:rPr lang="ko-KR" altLang="en-US" sz="2600">
                <a:latin typeface="Noto Sans KR" charset="0"/>
                <a:ea typeface="Noto Sans KR" charset="0"/>
              </a:rPr>
              <a:t>특히 </a:t>
            </a:r>
            <a:r>
              <a:rPr lang="en-US" altLang="ko-KR" sz="2600">
                <a:latin typeface="Noto Sans KR" charset="0"/>
                <a:ea typeface="Noto Sans KR" charset="0"/>
              </a:rPr>
              <a:t>AI </a:t>
            </a:r>
            <a:r>
              <a:rPr lang="ko-KR" altLang="en-US" sz="2600">
                <a:latin typeface="Noto Sans KR" charset="0"/>
                <a:ea typeface="Noto Sans KR" charset="0"/>
              </a:rPr>
              <a:t>파트를 맡아 </a:t>
            </a:r>
            <a:r>
              <a:rPr lang="en-US" altLang="ko-KR" sz="2600">
                <a:latin typeface="Noto Sans KR" charset="0"/>
                <a:ea typeface="Noto Sans KR" charset="0"/>
              </a:rPr>
              <a:t>FastAPI, Gemini API</a:t>
            </a:r>
            <a:r>
              <a:rPr lang="ko-KR" altLang="ko-KR" sz="2600">
                <a:latin typeface="Noto Sans KR" charset="0"/>
                <a:ea typeface="Noto Sans KR" charset="0"/>
              </a:rPr>
              <a:t>를</a:t>
            </a:r>
            <a:r>
              <a:rPr lang="ko-KR" altLang="en-US" sz="2600">
                <a:latin typeface="Noto Sans KR" charset="0"/>
                <a:ea typeface="Noto Sans KR" charset="0"/>
              </a:rPr>
              <a:t> 활용해 리뷰 요약과 키워드 추출 기능을 구현함으로써 실제 서비스 품질 향상에 기여한 것은 가장 큰 보람이었습니다</a:t>
            </a:r>
            <a:r>
              <a:rPr lang="en-US" altLang="ko-KR" sz="2600">
                <a:latin typeface="Noto Sans KR" charset="0"/>
                <a:ea typeface="Noto Sans KR" charset="0"/>
              </a:rPr>
              <a:t>.</a:t>
            </a:r>
            <a:endParaRPr lang="ko-KR" altLang="en-US" sz="2600">
              <a:latin typeface="Noto Sans KR" charset="0"/>
              <a:ea typeface="Noto Sans KR" charset="0"/>
            </a:endParaRPr>
          </a:p>
          <a:p>
            <a:pPr marL="0" indent="0">
              <a:lnSpc>
                <a:spcPts val="3600"/>
              </a:lnSpc>
              <a:buFontTx/>
              <a:buNone/>
            </a:pPr>
            <a:r>
              <a:rPr lang="ko-KR" altLang="en-US" sz="2600">
                <a:latin typeface="Noto Sans KR" charset="0"/>
                <a:ea typeface="Noto Sans KR" charset="0"/>
              </a:rPr>
              <a:t>  이번 프로젝트는 저에게 단순 구현을 넘어 설계</a:t>
            </a:r>
            <a:r>
              <a:rPr lang="en-US" altLang="ko-KR" sz="2600">
                <a:latin typeface="Noto Sans KR" charset="0"/>
                <a:ea typeface="Noto Sans KR" charset="0"/>
              </a:rPr>
              <a:t>, </a:t>
            </a:r>
            <a:r>
              <a:rPr lang="ko-KR" altLang="en-US" sz="2600">
                <a:latin typeface="Noto Sans KR" charset="0"/>
                <a:ea typeface="Noto Sans KR" charset="0"/>
              </a:rPr>
              <a:t>협업</a:t>
            </a:r>
            <a:r>
              <a:rPr lang="en-US" altLang="ko-KR" sz="2600">
                <a:latin typeface="Noto Sans KR" charset="0"/>
                <a:ea typeface="Noto Sans KR" charset="0"/>
              </a:rPr>
              <a:t>, </a:t>
            </a:r>
            <a:r>
              <a:rPr lang="ko-KR" altLang="en-US" sz="2600">
                <a:latin typeface="Noto Sans KR" charset="0"/>
                <a:ea typeface="Noto Sans KR" charset="0"/>
              </a:rPr>
              <a:t>새로운 기술 도입까지 아우르는 성장의 기회였고</a:t>
            </a:r>
            <a:r>
              <a:rPr lang="en-US" altLang="ko-KR" sz="2600">
                <a:latin typeface="Noto Sans KR" charset="0"/>
                <a:ea typeface="Noto Sans KR" charset="0"/>
              </a:rPr>
              <a:t>, </a:t>
            </a:r>
            <a:r>
              <a:rPr lang="ko-KR" altLang="en-US" sz="2600">
                <a:latin typeface="Noto Sans KR" charset="0"/>
                <a:ea typeface="Noto Sans KR" charset="0"/>
              </a:rPr>
              <a:t>풀스택 개발자로 한 걸음 나아갈 수 있는 자신감을 주었습니다</a:t>
            </a:r>
            <a:r>
              <a:rPr lang="en-US" altLang="ko-KR" sz="2600">
                <a:latin typeface="Noto Sans KR" charset="0"/>
                <a:ea typeface="Noto Sans KR" charset="0"/>
              </a:rPr>
              <a:t>.</a:t>
            </a:r>
            <a:endParaRPr lang="ko-KR" altLang="en-US" sz="2600">
              <a:latin typeface="Noto Sans KR" charset="0"/>
              <a:ea typeface="Noto Sans KR" charset="0"/>
            </a:endParaRPr>
          </a:p>
        </p:txBody>
      </p:sp>
    </p:spTree>
    <p:extLst>
      <p:ext uri="{BB962C8B-B14F-4D97-AF65-F5344CB8AC3E}">
        <p14:creationId xmlns:p14="http://schemas.microsoft.com/office/powerpoint/2010/main" val="38693799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B03B0070-04FB-0A37-4A55-C7562AE7252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DFFC4D0-BD4C-90F2-FD0D-FCEA777400A3}"/>
              </a:ext>
            </a:extLst>
          </p:cNvPr>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sp>
        <p:nvSpPr>
          <p:cNvPr id="3" name="TextBox 3">
            <a:extLst>
              <a:ext uri="{FF2B5EF4-FFF2-40B4-BE49-F238E27FC236}">
                <a16:creationId xmlns:a16="http://schemas.microsoft.com/office/drawing/2014/main" id="{25053E4A-909E-0F6B-2390-9AF74D9B69D3}"/>
              </a:ext>
            </a:extLst>
          </p:cNvPr>
          <p:cNvSpPr txBox="1"/>
          <p:nvPr/>
        </p:nvSpPr>
        <p:spPr>
          <a:xfrm>
            <a:off x="990600" y="920750"/>
            <a:ext cx="16484600" cy="1066800"/>
          </a:xfrm>
          <a:prstGeom prst="rect">
            <a:avLst/>
          </a:prstGeom>
        </p:spPr>
        <p:txBody>
          <a:bodyPr lIns="0" tIns="0" rIns="0" bIns="0" rtlCol="0" anchor="ctr"/>
          <a:lstStyle/>
          <a:p>
            <a:pPr lvl="0" algn="l">
              <a:lnSpc>
                <a:spcPct val="99600"/>
              </a:lnSpc>
            </a:pPr>
            <a:r>
              <a:rPr lang="ko-KR" altLang="en-US" sz="6000" b="0" i="0" u="none" strike="noStrike" dirty="0">
                <a:solidFill>
                  <a:srgbClr val="2D2D2D"/>
                </a:solidFill>
                <a:ea typeface="Pretendard ExtraBold"/>
              </a:rPr>
              <a:t>소감문</a:t>
            </a:r>
            <a:endParaRPr lang="ko-KR" sz="6000" b="0" i="0" u="none" strike="noStrike" dirty="0">
              <a:solidFill>
                <a:srgbClr val="2D2D2D"/>
              </a:solidFill>
              <a:ea typeface="Pretendard ExtraBold"/>
            </a:endParaRPr>
          </a:p>
        </p:txBody>
      </p:sp>
      <p:pic>
        <p:nvPicPr>
          <p:cNvPr id="4" name="Picture 4">
            <a:extLst>
              <a:ext uri="{FF2B5EF4-FFF2-40B4-BE49-F238E27FC236}">
                <a16:creationId xmlns:a16="http://schemas.microsoft.com/office/drawing/2014/main" id="{2D173D20-ADFE-7F7D-4282-519CEA4CD373}"/>
              </a:ext>
            </a:extLst>
          </p:cNvPr>
          <p:cNvPicPr>
            <a:picLocks noChangeAspect="1"/>
          </p:cNvPicPr>
          <p:nvPr/>
        </p:nvPicPr>
        <p:blipFill>
          <a:blip r:embed="rId3"/>
          <a:stretch>
            <a:fillRect/>
          </a:stretch>
        </p:blipFill>
        <p:spPr>
          <a:xfrm rot="16200000">
            <a:off x="5524500" y="-2286000"/>
            <a:ext cx="6965950" cy="16338550"/>
          </a:xfrm>
          <a:prstGeom prst="rect">
            <a:avLst/>
          </a:prstGeom>
          <a:effectLst/>
        </p:spPr>
      </p:pic>
      <p:sp>
        <p:nvSpPr>
          <p:cNvPr id="7" name="TextBox 7">
            <a:extLst>
              <a:ext uri="{FF2B5EF4-FFF2-40B4-BE49-F238E27FC236}">
                <a16:creationId xmlns:a16="http://schemas.microsoft.com/office/drawing/2014/main" id="{C9668FAD-D3E4-5775-BB61-C1BDCAED1A07}"/>
              </a:ext>
            </a:extLst>
          </p:cNvPr>
          <p:cNvSpPr txBox="1"/>
          <p:nvPr/>
        </p:nvSpPr>
        <p:spPr>
          <a:xfrm>
            <a:off x="1600200" y="3149600"/>
            <a:ext cx="5118100" cy="749300"/>
          </a:xfrm>
          <a:prstGeom prst="rect">
            <a:avLst/>
          </a:prstGeom>
        </p:spPr>
        <p:txBody>
          <a:bodyPr lIns="0" tIns="0" rIns="0" bIns="0" rtlCol="0" anchor="ctr"/>
          <a:lstStyle/>
          <a:p>
            <a:pPr lvl="0">
              <a:lnSpc>
                <a:spcPct val="99600"/>
              </a:lnSpc>
            </a:pPr>
            <a:r>
              <a:rPr lang="en-US" sz="4000" b="0" i="0" u="none" strike="noStrike" dirty="0">
                <a:solidFill>
                  <a:srgbClr val="000000"/>
                </a:solidFill>
                <a:latin typeface="Noto Sans KR Black" panose="020B0200000000000000" pitchFamily="50" charset="-127"/>
                <a:ea typeface="Noto Sans KR Black" panose="020B0200000000000000" pitchFamily="50" charset="-127"/>
              </a:rPr>
              <a:t>0</a:t>
            </a:r>
            <a:r>
              <a:rPr lang="en-US" sz="4000" dirty="0">
                <a:solidFill>
                  <a:srgbClr val="000000"/>
                </a:solidFill>
                <a:latin typeface="Noto Sans KR Black" panose="020B0200000000000000" pitchFamily="50" charset="-127"/>
                <a:ea typeface="Noto Sans KR Black" panose="020B0200000000000000" pitchFamily="50" charset="-127"/>
              </a:rPr>
              <a:t>3</a:t>
            </a:r>
            <a:r>
              <a:rPr lang="en-US" sz="4000" b="0" i="0" u="none" strike="noStrike" dirty="0">
                <a:solidFill>
                  <a:srgbClr val="000000"/>
                </a:solidFill>
                <a:latin typeface="Noto Sans KR Black" panose="020B0200000000000000" pitchFamily="50" charset="-127"/>
                <a:ea typeface="Noto Sans KR Black" panose="020B0200000000000000" pitchFamily="50" charset="-127"/>
              </a:rPr>
              <a:t>. </a:t>
            </a:r>
            <a:r>
              <a:rPr lang="ko-KR" altLang="en-US" sz="4000" b="0" i="0" u="none" strike="noStrike" dirty="0" err="1">
                <a:solidFill>
                  <a:srgbClr val="000000"/>
                </a:solidFill>
                <a:latin typeface="Noto Sans KR Black" panose="020B0200000000000000" pitchFamily="50" charset="-127"/>
                <a:ea typeface="Noto Sans KR Black" panose="020B0200000000000000" pitchFamily="50" charset="-127"/>
              </a:rPr>
              <a:t>정충교</a:t>
            </a:r>
            <a:endParaRPr lang="ko-KR" sz="4000" b="0" i="0" u="none" strike="noStrike" dirty="0">
              <a:solidFill>
                <a:srgbClr val="000000"/>
              </a:solidFill>
              <a:latin typeface="Noto Sans KR Black" panose="020B0200000000000000" pitchFamily="50" charset="-127"/>
              <a:ea typeface="Noto Sans KR Black" panose="020B0200000000000000" pitchFamily="50" charset="-127"/>
            </a:endParaRPr>
          </a:p>
        </p:txBody>
      </p:sp>
      <p:sp>
        <p:nvSpPr>
          <p:cNvPr id="22" name="TextBox 7">
            <a:extLst>
              <a:ext uri="{FF2B5EF4-FFF2-40B4-BE49-F238E27FC236}">
                <a16:creationId xmlns:a16="http://schemas.microsoft.com/office/drawing/2014/main" id="{DC2B9347-FF65-84E4-1033-ED05C9E62F96}"/>
              </a:ext>
            </a:extLst>
          </p:cNvPr>
          <p:cNvSpPr txBox="1"/>
          <p:nvPr/>
        </p:nvSpPr>
        <p:spPr>
          <a:xfrm>
            <a:off x="1600200" y="4159250"/>
            <a:ext cx="15011400" cy="4565650"/>
          </a:xfrm>
          <a:prstGeom prst="rect">
            <a:avLst/>
          </a:prstGeom>
        </p:spPr>
        <p:txBody>
          <a:bodyPr lIns="0" tIns="0" rIns="0" bIns="0" rtlCol="0" anchor="ctr"/>
          <a:lstStyle/>
          <a:p>
            <a:pPr lvl="0">
              <a:lnSpc>
                <a:spcPts val="4500"/>
              </a:lnSpc>
            </a:pPr>
            <a:endParaRPr lang="ko-KR" sz="3200" b="0" i="0" u="none" strike="noStrike" dirty="0">
              <a:solidFill>
                <a:srgbClr val="000000"/>
              </a:solidFill>
              <a:latin typeface="Noto Sans KR" panose="020B0200000000000000" pitchFamily="50" charset="-127"/>
              <a:ea typeface="Noto Sans KR" panose="020B0200000000000000" pitchFamily="50" charset="-127"/>
            </a:endParaRPr>
          </a:p>
        </p:txBody>
      </p:sp>
      <p:sp>
        <p:nvSpPr>
          <p:cNvPr id="5" name="TextBox 7">
            <a:extLst>
              <a:ext uri="{FF2B5EF4-FFF2-40B4-BE49-F238E27FC236}">
                <a16:creationId xmlns:a16="http://schemas.microsoft.com/office/drawing/2014/main" id="{111B2652-576A-3D50-E876-4D557062E9D5}"/>
              </a:ext>
            </a:extLst>
          </p:cNvPr>
          <p:cNvSpPr txBox="1"/>
          <p:nvPr/>
        </p:nvSpPr>
        <p:spPr>
          <a:xfrm>
            <a:off x="1752600" y="4000500"/>
            <a:ext cx="15012670" cy="4820920"/>
          </a:xfrm>
          <a:prstGeom prst="rect">
            <a:avLst/>
          </a:prstGeom>
        </p:spPr>
        <p:txBody>
          <a:bodyPr wrap="square" lIns="0" tIns="0" rIns="0" bIns="0" numCol="1" vert="horz" anchor="ctr">
            <a:noAutofit/>
          </a:bodyPr>
          <a:lstStyle/>
          <a:p>
            <a:pPr marL="0" indent="0">
              <a:lnSpc>
                <a:spcPts val="4200"/>
              </a:lnSpc>
              <a:buFontTx/>
              <a:buNone/>
            </a:pPr>
            <a:r>
              <a:rPr lang="en-US" altLang="ko-KR" sz="2800">
                <a:latin typeface="Noto Sans KR" charset="0"/>
                <a:ea typeface="Noto Sans KR" charset="0"/>
              </a:rPr>
              <a:t>  7</a:t>
            </a:r>
            <a:r>
              <a:rPr lang="ko-KR" altLang="en-US" sz="2800">
                <a:latin typeface="Noto Sans KR" charset="0"/>
                <a:ea typeface="Noto Sans KR" charset="0"/>
              </a:rPr>
              <a:t>번 국도</a:t>
            </a:r>
            <a:r>
              <a:rPr lang="en-US" altLang="ko-KR" sz="2800">
                <a:latin typeface="Noto Sans KR" charset="0"/>
                <a:ea typeface="Noto Sans KR" charset="0"/>
              </a:rPr>
              <a:t>(</a:t>
            </a:r>
            <a:r>
              <a:rPr lang="ko-KR" altLang="en-US" sz="2800">
                <a:latin typeface="Noto Sans KR" charset="0"/>
                <a:ea typeface="Noto Sans KR" charset="0"/>
              </a:rPr>
              <a:t>동해안</a:t>
            </a:r>
            <a:r>
              <a:rPr lang="en-US" altLang="ko-KR" sz="2800">
                <a:latin typeface="Noto Sans KR" charset="0"/>
                <a:ea typeface="Noto Sans KR" charset="0"/>
              </a:rPr>
              <a:t>) </a:t>
            </a:r>
            <a:r>
              <a:rPr lang="ko-KR" altLang="en-US" sz="2800">
                <a:latin typeface="Noto Sans KR" charset="0"/>
                <a:ea typeface="Noto Sans KR" charset="0"/>
              </a:rPr>
              <a:t>맛집 정보 공유 및 리뷰 커뮤니티 웹사이트 프로젝트에 참여하면서 웹 시스템 전반에 대한 실무 감각과 개발 흐름에 대한 이해를 크게 넓힐 수 있었습니다</a:t>
            </a:r>
            <a:r>
              <a:rPr lang="en-US" altLang="ko-KR" sz="2800">
                <a:latin typeface="Noto Sans KR" charset="0"/>
                <a:ea typeface="Noto Sans KR" charset="0"/>
              </a:rPr>
              <a:t>. </a:t>
            </a:r>
            <a:endParaRPr lang="ko-KR" altLang="en-US" sz="2800">
              <a:latin typeface="Noto Sans KR" charset="0"/>
              <a:ea typeface="Noto Sans KR" charset="0"/>
            </a:endParaRPr>
          </a:p>
          <a:p>
            <a:pPr marL="0" indent="0">
              <a:lnSpc>
                <a:spcPts val="4200"/>
              </a:lnSpc>
              <a:buFontTx/>
              <a:buNone/>
            </a:pPr>
            <a:r>
              <a:rPr lang="ko-KR" altLang="en-US" sz="2800">
                <a:latin typeface="Noto Sans KR" charset="0"/>
                <a:ea typeface="Noto Sans KR" charset="0"/>
              </a:rPr>
              <a:t>  이번 프로젝트에서 저는 구글</a:t>
            </a:r>
            <a:r>
              <a:rPr lang="en-US" altLang="ko-KR" sz="2800">
                <a:latin typeface="Noto Sans KR" charset="0"/>
                <a:ea typeface="Noto Sans KR" charset="0"/>
              </a:rPr>
              <a:t>·</a:t>
            </a:r>
            <a:r>
              <a:rPr lang="ko-KR" altLang="en-US" sz="2800">
                <a:latin typeface="Noto Sans KR" charset="0"/>
                <a:ea typeface="Noto Sans KR" charset="0"/>
              </a:rPr>
              <a:t>카카오 소셜 로그인</a:t>
            </a:r>
            <a:r>
              <a:rPr lang="en-US" altLang="ko-KR" sz="2800">
                <a:latin typeface="Noto Sans KR" charset="0"/>
                <a:ea typeface="Noto Sans KR" charset="0"/>
              </a:rPr>
              <a:t>, </a:t>
            </a:r>
            <a:r>
              <a:rPr lang="ko-KR" altLang="en-US" sz="2800">
                <a:latin typeface="Noto Sans KR" charset="0"/>
                <a:ea typeface="Noto Sans KR" charset="0"/>
              </a:rPr>
              <a:t>회원가입</a:t>
            </a:r>
            <a:r>
              <a:rPr lang="en-US" altLang="ko-KR" sz="2800">
                <a:latin typeface="Noto Sans KR" charset="0"/>
                <a:ea typeface="Noto Sans KR" charset="0"/>
              </a:rPr>
              <a:t>/</a:t>
            </a:r>
            <a:r>
              <a:rPr lang="ko-KR" altLang="en-US" sz="2800">
                <a:latin typeface="Noto Sans KR" charset="0"/>
                <a:ea typeface="Noto Sans KR" charset="0"/>
              </a:rPr>
              <a:t>탈퇴</a:t>
            </a:r>
            <a:r>
              <a:rPr lang="en-US" altLang="ko-KR" sz="2800">
                <a:latin typeface="Noto Sans KR" charset="0"/>
                <a:ea typeface="Noto Sans KR" charset="0"/>
              </a:rPr>
              <a:t>, </a:t>
            </a:r>
            <a:r>
              <a:rPr lang="ko-KR" altLang="en-US" sz="2800">
                <a:latin typeface="Noto Sans KR" charset="0"/>
                <a:ea typeface="Noto Sans KR" charset="0"/>
              </a:rPr>
              <a:t>비밀번호 및 프로필 수정 등 로그인 및 회원 관리 기능을 프론트엔드와 백엔드 모두 직접 구현하였습니다</a:t>
            </a:r>
            <a:r>
              <a:rPr lang="en-US" altLang="ko-KR" sz="2800">
                <a:latin typeface="Noto Sans KR" charset="0"/>
                <a:ea typeface="Noto Sans KR" charset="0"/>
              </a:rPr>
              <a:t>. </a:t>
            </a:r>
            <a:r>
              <a:rPr lang="ko-KR" altLang="en-US" sz="2800">
                <a:latin typeface="Noto Sans KR" charset="0"/>
                <a:ea typeface="Noto Sans KR" charset="0"/>
              </a:rPr>
              <a:t>또한</a:t>
            </a:r>
            <a:r>
              <a:rPr lang="en-US" altLang="ko-KR" sz="2800">
                <a:latin typeface="Noto Sans KR" charset="0"/>
                <a:ea typeface="Noto Sans KR" charset="0"/>
              </a:rPr>
              <a:t>, DB </a:t>
            </a:r>
            <a:r>
              <a:rPr lang="ko-KR" altLang="en-US" sz="2800">
                <a:latin typeface="Noto Sans KR" charset="0"/>
                <a:ea typeface="Noto Sans KR" charset="0"/>
              </a:rPr>
              <a:t>테이블 설계 및 서버 환경 구성은 부팀장 개발자와 협업하여 함께 진행하였고</a:t>
            </a:r>
            <a:r>
              <a:rPr lang="en-US" altLang="ko-KR" sz="2800">
                <a:latin typeface="Noto Sans KR" charset="0"/>
                <a:ea typeface="Noto Sans KR" charset="0"/>
              </a:rPr>
              <a:t>, </a:t>
            </a:r>
            <a:r>
              <a:rPr lang="ko-KR" altLang="en-US" sz="2800">
                <a:latin typeface="Noto Sans KR" charset="0"/>
                <a:ea typeface="Noto Sans KR" charset="0"/>
              </a:rPr>
              <a:t>이를 통해 시스템 구조에 대한 통합적인 시야를 갖출 수 있었습니다</a:t>
            </a:r>
            <a:r>
              <a:rPr lang="en-US" altLang="ko-KR" sz="2800">
                <a:latin typeface="Noto Sans KR" charset="0"/>
                <a:ea typeface="Noto Sans KR" charset="0"/>
              </a:rPr>
              <a:t>.</a:t>
            </a:r>
            <a:endParaRPr lang="ko-KR" altLang="en-US" sz="2800">
              <a:latin typeface="Noto Sans KR" charset="0"/>
              <a:ea typeface="Noto Sans KR" charset="0"/>
            </a:endParaRPr>
          </a:p>
          <a:p>
            <a:pPr marL="0" indent="0">
              <a:lnSpc>
                <a:spcPts val="4200"/>
              </a:lnSpc>
              <a:buFontTx/>
              <a:buNone/>
            </a:pPr>
            <a:r>
              <a:rPr lang="ko-KR" altLang="en-US" sz="2800">
                <a:latin typeface="Noto Sans KR" charset="0"/>
                <a:ea typeface="Noto Sans KR" charset="0"/>
              </a:rPr>
              <a:t>  기능 구현을 넘어 서비스 동작 원리와 최적화까지 고민하며 개발자로서의 역량을 성장시킬 수 있었고</a:t>
            </a:r>
            <a:r>
              <a:rPr lang="en-US" altLang="ko-KR" sz="2800">
                <a:latin typeface="Noto Sans KR" charset="0"/>
                <a:ea typeface="Noto Sans KR" charset="0"/>
              </a:rPr>
              <a:t>, </a:t>
            </a:r>
            <a:r>
              <a:rPr lang="ko-KR" altLang="en-US" sz="2800">
                <a:latin typeface="Noto Sans KR" charset="0"/>
                <a:ea typeface="Noto Sans KR" charset="0"/>
              </a:rPr>
              <a:t>협업의 가치와 책임감을 체득한 소중한 경험이었습니다</a:t>
            </a:r>
            <a:r>
              <a:rPr lang="en-US" altLang="ko-KR" sz="2800">
                <a:latin typeface="Noto Sans KR" charset="0"/>
                <a:ea typeface="Noto Sans KR" charset="0"/>
              </a:rPr>
              <a:t>.</a:t>
            </a:r>
            <a:endParaRPr lang="ko-KR" altLang="en-US" sz="2800">
              <a:latin typeface="Noto Sans KR" charset="0"/>
              <a:ea typeface="Noto Sans KR" charset="0"/>
            </a:endParaRPr>
          </a:p>
        </p:txBody>
      </p:sp>
    </p:spTree>
    <p:extLst>
      <p:ext uri="{BB962C8B-B14F-4D97-AF65-F5344CB8AC3E}">
        <p14:creationId xmlns:p14="http://schemas.microsoft.com/office/powerpoint/2010/main" val="1429830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9BF4C-19EE-B5EB-85C0-A062F322E97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6B2620E-C8F7-B089-09C5-F104AF9EDD31}"/>
              </a:ext>
            </a:extLst>
          </p:cNvPr>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sp>
        <p:nvSpPr>
          <p:cNvPr id="3" name="TextBox 3">
            <a:extLst>
              <a:ext uri="{FF2B5EF4-FFF2-40B4-BE49-F238E27FC236}">
                <a16:creationId xmlns:a16="http://schemas.microsoft.com/office/drawing/2014/main" id="{354C854A-3F78-6C1E-8F44-A63D6DAEBB04}"/>
              </a:ext>
            </a:extLst>
          </p:cNvPr>
          <p:cNvSpPr txBox="1"/>
          <p:nvPr/>
        </p:nvSpPr>
        <p:spPr>
          <a:xfrm>
            <a:off x="990600" y="920750"/>
            <a:ext cx="16484599" cy="1066800"/>
          </a:xfrm>
          <a:prstGeom prst="rect">
            <a:avLst/>
          </a:prstGeom>
        </p:spPr>
        <p:txBody>
          <a:bodyPr lIns="0" tIns="0" rIns="0" bIns="0" rtlCol="0" anchor="ctr"/>
          <a:lstStyle/>
          <a:p>
            <a:pPr lvl="0" algn="l">
              <a:lnSpc>
                <a:spcPct val="99600"/>
              </a:lnSpc>
            </a:pPr>
            <a:r>
              <a:rPr lang="ko-KR" altLang="en-US" sz="6000" b="0" i="0" u="none" strike="noStrike" dirty="0">
                <a:solidFill>
                  <a:srgbClr val="2D2D2D"/>
                </a:solidFill>
                <a:ea typeface="Pretendard ExtraBold"/>
              </a:rPr>
              <a:t>소감문</a:t>
            </a:r>
            <a:endParaRPr lang="ko-KR" sz="6000" b="0" i="0" u="none" strike="noStrike" dirty="0">
              <a:solidFill>
                <a:srgbClr val="2D2D2D"/>
              </a:solidFill>
              <a:ea typeface="Pretendard ExtraBold"/>
            </a:endParaRPr>
          </a:p>
        </p:txBody>
      </p:sp>
      <p:pic>
        <p:nvPicPr>
          <p:cNvPr id="4" name="Picture 4">
            <a:extLst>
              <a:ext uri="{FF2B5EF4-FFF2-40B4-BE49-F238E27FC236}">
                <a16:creationId xmlns:a16="http://schemas.microsoft.com/office/drawing/2014/main" id="{F741F6F2-43AC-4371-C6E1-7EC6F3FEA3F6}"/>
              </a:ext>
            </a:extLst>
          </p:cNvPr>
          <p:cNvPicPr>
            <a:picLocks noChangeAspect="1"/>
          </p:cNvPicPr>
          <p:nvPr/>
        </p:nvPicPr>
        <p:blipFill>
          <a:blip r:embed="rId3"/>
          <a:stretch>
            <a:fillRect/>
          </a:stretch>
        </p:blipFill>
        <p:spPr>
          <a:xfrm rot="16200000">
            <a:off x="5524500" y="-2286000"/>
            <a:ext cx="6965950" cy="16338550"/>
          </a:xfrm>
          <a:prstGeom prst="rect">
            <a:avLst/>
          </a:prstGeom>
          <a:effectLst/>
        </p:spPr>
      </p:pic>
      <p:sp>
        <p:nvSpPr>
          <p:cNvPr id="7" name="TextBox 7">
            <a:extLst>
              <a:ext uri="{FF2B5EF4-FFF2-40B4-BE49-F238E27FC236}">
                <a16:creationId xmlns:a16="http://schemas.microsoft.com/office/drawing/2014/main" id="{EEFB75E5-6CF2-6089-CD6A-51FBD5334369}"/>
              </a:ext>
            </a:extLst>
          </p:cNvPr>
          <p:cNvSpPr txBox="1"/>
          <p:nvPr/>
        </p:nvSpPr>
        <p:spPr>
          <a:xfrm>
            <a:off x="1600200" y="3149599"/>
            <a:ext cx="5118100" cy="749300"/>
          </a:xfrm>
          <a:prstGeom prst="rect">
            <a:avLst/>
          </a:prstGeom>
        </p:spPr>
        <p:txBody>
          <a:bodyPr lIns="0" tIns="0" rIns="0" bIns="0" rtlCol="0" anchor="ctr"/>
          <a:lstStyle/>
          <a:p>
            <a:pPr lvl="0">
              <a:lnSpc>
                <a:spcPct val="99600"/>
              </a:lnSpc>
            </a:pPr>
            <a:r>
              <a:rPr lang="en-US" sz="4000" b="0" i="0" u="none" strike="noStrike" dirty="0">
                <a:solidFill>
                  <a:srgbClr val="000000"/>
                </a:solidFill>
                <a:latin typeface="Noto Sans KR Black" panose="020B0200000000000000" pitchFamily="50" charset="-127"/>
                <a:ea typeface="Noto Sans KR Black" panose="020B0200000000000000" pitchFamily="50" charset="-127"/>
              </a:rPr>
              <a:t>0</a:t>
            </a:r>
            <a:r>
              <a:rPr lang="en-US" sz="4000" dirty="0">
                <a:solidFill>
                  <a:srgbClr val="000000"/>
                </a:solidFill>
                <a:latin typeface="Noto Sans KR Black" panose="020B0200000000000000" pitchFamily="50" charset="-127"/>
                <a:ea typeface="Noto Sans KR Black" panose="020B0200000000000000" pitchFamily="50" charset="-127"/>
              </a:rPr>
              <a:t>4</a:t>
            </a:r>
            <a:r>
              <a:rPr lang="en-US" sz="4000" b="0" i="0" u="none" strike="noStrike" dirty="0">
                <a:solidFill>
                  <a:srgbClr val="000000"/>
                </a:solidFill>
                <a:latin typeface="Noto Sans KR Black" panose="020B0200000000000000" pitchFamily="50" charset="-127"/>
                <a:ea typeface="Noto Sans KR Black" panose="020B0200000000000000" pitchFamily="50" charset="-127"/>
              </a:rPr>
              <a:t>. </a:t>
            </a:r>
            <a:r>
              <a:rPr lang="ko-KR" altLang="en-US" sz="4000" b="0" i="0" u="none" strike="noStrike" dirty="0">
                <a:solidFill>
                  <a:srgbClr val="000000"/>
                </a:solidFill>
                <a:latin typeface="Noto Sans KR Black" panose="020B0200000000000000" pitchFamily="50" charset="-127"/>
                <a:ea typeface="Noto Sans KR Black" panose="020B0200000000000000" pitchFamily="50" charset="-127"/>
              </a:rPr>
              <a:t>김지훈</a:t>
            </a:r>
            <a:endParaRPr lang="ko-KR" sz="4000" b="0" i="0" u="none" strike="noStrike" dirty="0">
              <a:solidFill>
                <a:srgbClr val="000000"/>
              </a:solidFill>
              <a:latin typeface="Noto Sans KR Black" panose="020B0200000000000000" pitchFamily="50" charset="-127"/>
              <a:ea typeface="Noto Sans KR Black" panose="020B0200000000000000" pitchFamily="50" charset="-127"/>
            </a:endParaRPr>
          </a:p>
        </p:txBody>
      </p:sp>
      <p:sp>
        <p:nvSpPr>
          <p:cNvPr id="22" name="TextBox 7">
            <a:extLst>
              <a:ext uri="{FF2B5EF4-FFF2-40B4-BE49-F238E27FC236}">
                <a16:creationId xmlns:a16="http://schemas.microsoft.com/office/drawing/2014/main" id="{D754A0D2-35C4-0765-D8F6-55FE3FD8E1D7}"/>
              </a:ext>
            </a:extLst>
          </p:cNvPr>
          <p:cNvSpPr txBox="1"/>
          <p:nvPr/>
        </p:nvSpPr>
        <p:spPr>
          <a:xfrm>
            <a:off x="1600200" y="4159249"/>
            <a:ext cx="15011400" cy="4565651"/>
          </a:xfrm>
          <a:prstGeom prst="rect">
            <a:avLst/>
          </a:prstGeom>
        </p:spPr>
        <p:txBody>
          <a:bodyPr lIns="0" tIns="0" rIns="0" bIns="0" rtlCol="0" anchor="ctr"/>
          <a:lstStyle/>
          <a:p>
            <a:pPr lvl="0">
              <a:lnSpc>
                <a:spcPts val="4500"/>
              </a:lnSpc>
            </a:pPr>
            <a:endParaRPr lang="ko-KR" sz="3200" b="0" i="0" u="none" strike="noStrike" dirty="0">
              <a:solidFill>
                <a:srgbClr val="000000"/>
              </a:solidFill>
              <a:latin typeface="Noto Sans KR" panose="020B0200000000000000" pitchFamily="50" charset="-127"/>
              <a:ea typeface="Noto Sans KR" panose="020B0200000000000000" pitchFamily="50" charset="-127"/>
            </a:endParaRPr>
          </a:p>
        </p:txBody>
      </p:sp>
      <p:sp>
        <p:nvSpPr>
          <p:cNvPr id="5" name="TextBox 7">
            <a:extLst>
              <a:ext uri="{FF2B5EF4-FFF2-40B4-BE49-F238E27FC236}">
                <a16:creationId xmlns:a16="http://schemas.microsoft.com/office/drawing/2014/main" id="{D58CC57B-F50B-0349-1ED6-45A36386CCFA}"/>
              </a:ext>
            </a:extLst>
          </p:cNvPr>
          <p:cNvSpPr txBox="1"/>
          <p:nvPr/>
        </p:nvSpPr>
        <p:spPr>
          <a:xfrm>
            <a:off x="1752600" y="4000500"/>
            <a:ext cx="15011400" cy="4819652"/>
          </a:xfrm>
          <a:prstGeom prst="rect">
            <a:avLst/>
          </a:prstGeom>
        </p:spPr>
        <p:txBody>
          <a:bodyPr lIns="0" tIns="0" rIns="0" bIns="0" rtlCol="0" anchor="ctr"/>
          <a:lstStyle/>
          <a:p>
            <a:pPr lvl="0">
              <a:lnSpc>
                <a:spcPts val="4000"/>
              </a:lnSpc>
            </a:pPr>
            <a:r>
              <a:rPr lang="en-US" altLang="ko-KR" sz="2400" dirty="0">
                <a:latin typeface="Noto Sans KR" panose="020B0200000000000000" pitchFamily="50" charset="-127"/>
                <a:ea typeface="Noto Sans KR" panose="020B0200000000000000" pitchFamily="50" charset="-127"/>
              </a:rPr>
              <a:t>  1, 2</a:t>
            </a:r>
            <a:r>
              <a:rPr lang="ko-KR" altLang="en-US" sz="2400" dirty="0">
                <a:latin typeface="Noto Sans KR" panose="020B0200000000000000" pitchFamily="50" charset="-127"/>
                <a:ea typeface="Noto Sans KR" panose="020B0200000000000000" pitchFamily="50" charset="-127"/>
              </a:rPr>
              <a:t>차 프로젝트를 진행하면서 많은 우여곡절이 있었지만</a:t>
            </a:r>
            <a:r>
              <a:rPr lang="en-US" altLang="ko-KR" sz="2400" dirty="0">
                <a:latin typeface="Noto Sans KR" panose="020B0200000000000000" pitchFamily="50" charset="-127"/>
                <a:ea typeface="Noto Sans KR" panose="020B0200000000000000" pitchFamily="50" charset="-127"/>
              </a:rPr>
              <a:t>, </a:t>
            </a:r>
            <a:r>
              <a:rPr lang="ko-KR" altLang="en-US" sz="2400" dirty="0">
                <a:latin typeface="Noto Sans KR" panose="020B0200000000000000" pitchFamily="50" charset="-127"/>
                <a:ea typeface="Noto Sans KR" panose="020B0200000000000000" pitchFamily="50" charset="-127"/>
              </a:rPr>
              <a:t>마지막 </a:t>
            </a:r>
            <a:r>
              <a:rPr lang="en-US" altLang="ko-KR" sz="2400" dirty="0">
                <a:latin typeface="Noto Sans KR" panose="020B0200000000000000" pitchFamily="50" charset="-127"/>
                <a:ea typeface="Noto Sans KR" panose="020B0200000000000000" pitchFamily="50" charset="-127"/>
              </a:rPr>
              <a:t>3</a:t>
            </a:r>
            <a:r>
              <a:rPr lang="ko-KR" altLang="en-US" sz="2400" dirty="0">
                <a:latin typeface="Noto Sans KR" panose="020B0200000000000000" pitchFamily="50" charset="-127"/>
                <a:ea typeface="Noto Sans KR" panose="020B0200000000000000" pitchFamily="50" charset="-127"/>
              </a:rPr>
              <a:t>차 프로젝트에서는 정말 많은 성장을 느낄 수 있었습니다</a:t>
            </a:r>
            <a:r>
              <a:rPr lang="en-US" altLang="ko-KR" sz="2400" dirty="0">
                <a:latin typeface="Noto Sans KR" panose="020B0200000000000000" pitchFamily="50" charset="-127"/>
                <a:ea typeface="Noto Sans KR" panose="020B0200000000000000" pitchFamily="50" charset="-127"/>
              </a:rPr>
              <a:t>. </a:t>
            </a:r>
            <a:r>
              <a:rPr lang="ko-KR" altLang="en-US" sz="2400" dirty="0">
                <a:latin typeface="Noto Sans KR" panose="020B0200000000000000" pitchFamily="50" charset="-127"/>
                <a:ea typeface="Noto Sans KR" panose="020B0200000000000000" pitchFamily="50" charset="-127"/>
              </a:rPr>
              <a:t>특히 </a:t>
            </a:r>
            <a:r>
              <a:rPr lang="ko-KR" altLang="en-US" sz="2400" dirty="0" err="1">
                <a:latin typeface="Noto Sans KR" panose="020B0200000000000000" pitchFamily="50" charset="-127"/>
                <a:ea typeface="Noto Sans KR" panose="020B0200000000000000" pitchFamily="50" charset="-127"/>
              </a:rPr>
              <a:t>현재씨께</a:t>
            </a:r>
            <a:r>
              <a:rPr lang="ko-KR" altLang="en-US" sz="2400" dirty="0">
                <a:latin typeface="Noto Sans KR" panose="020B0200000000000000" pitchFamily="50" charset="-127"/>
                <a:ea typeface="Noto Sans KR" panose="020B0200000000000000" pitchFamily="50" charset="-127"/>
              </a:rPr>
              <a:t> 깊은 감사의 말씀을 드리고 싶습니다</a:t>
            </a:r>
            <a:r>
              <a:rPr lang="en-US" altLang="ko-KR" sz="2400" dirty="0">
                <a:latin typeface="Noto Sans KR" panose="020B0200000000000000" pitchFamily="50" charset="-127"/>
                <a:ea typeface="Noto Sans KR" panose="020B0200000000000000" pitchFamily="50" charset="-127"/>
              </a:rPr>
              <a:t>. AI</a:t>
            </a:r>
            <a:r>
              <a:rPr lang="ko-KR" altLang="en-US" sz="2400" dirty="0">
                <a:latin typeface="Noto Sans KR" panose="020B0200000000000000" pitchFamily="50" charset="-127"/>
                <a:ea typeface="Noto Sans KR" panose="020B0200000000000000" pitchFamily="50" charset="-127"/>
              </a:rPr>
              <a:t>에게 많은 도움을 받으며 개발을 진행하긴 했지만</a:t>
            </a:r>
            <a:r>
              <a:rPr lang="en-US" altLang="ko-KR" sz="2400" dirty="0">
                <a:latin typeface="Noto Sans KR" panose="020B0200000000000000" pitchFamily="50" charset="-127"/>
                <a:ea typeface="Noto Sans KR" panose="020B0200000000000000" pitchFamily="50" charset="-127"/>
              </a:rPr>
              <a:t>, </a:t>
            </a:r>
            <a:r>
              <a:rPr lang="ko-KR" altLang="en-US" sz="2400" dirty="0">
                <a:latin typeface="Noto Sans KR" panose="020B0200000000000000" pitchFamily="50" charset="-127"/>
                <a:ea typeface="Noto Sans KR" panose="020B0200000000000000" pitchFamily="50" charset="-127"/>
              </a:rPr>
              <a:t>그 과정에서 코드 하나하나를 해석하고 이해할 수 있는 시간이 되어 정말 의미 있었습니다</a:t>
            </a:r>
            <a:r>
              <a:rPr lang="en-US" altLang="ko-KR" sz="2400" dirty="0">
                <a:latin typeface="Noto Sans KR" panose="020B0200000000000000" pitchFamily="50" charset="-127"/>
                <a:ea typeface="Noto Sans KR" panose="020B0200000000000000" pitchFamily="50" charset="-127"/>
              </a:rPr>
              <a:t>. </a:t>
            </a:r>
            <a:r>
              <a:rPr lang="ko-KR" altLang="en-US" sz="2400" dirty="0" err="1">
                <a:latin typeface="Noto Sans KR" panose="020B0200000000000000" pitchFamily="50" charset="-127"/>
                <a:ea typeface="Noto Sans KR" panose="020B0200000000000000" pitchFamily="50" charset="-127"/>
              </a:rPr>
              <a:t>프론트엔드</a:t>
            </a:r>
            <a:r>
              <a:rPr lang="en-US" altLang="ko-KR" sz="2400" dirty="0">
                <a:latin typeface="Noto Sans KR" panose="020B0200000000000000" pitchFamily="50" charset="-127"/>
                <a:ea typeface="Noto Sans KR" panose="020B0200000000000000" pitchFamily="50" charset="-127"/>
              </a:rPr>
              <a:t>(React), </a:t>
            </a:r>
            <a:r>
              <a:rPr lang="ko-KR" altLang="en-US" sz="2400" dirty="0" err="1">
                <a:latin typeface="Noto Sans KR" panose="020B0200000000000000" pitchFamily="50" charset="-127"/>
                <a:ea typeface="Noto Sans KR" panose="020B0200000000000000" pitchFamily="50" charset="-127"/>
              </a:rPr>
              <a:t>백엔드</a:t>
            </a:r>
            <a:r>
              <a:rPr lang="en-US" altLang="ko-KR" sz="2400" dirty="0">
                <a:latin typeface="Noto Sans KR" panose="020B0200000000000000" pitchFamily="50" charset="-127"/>
                <a:ea typeface="Noto Sans KR" panose="020B0200000000000000" pitchFamily="50" charset="-127"/>
              </a:rPr>
              <a:t>(Spring Boot, Oracle DB)</a:t>
            </a:r>
            <a:r>
              <a:rPr lang="ko-KR" altLang="en-US" sz="2400" dirty="0">
                <a:latin typeface="Noto Sans KR" panose="020B0200000000000000" pitchFamily="50" charset="-127"/>
                <a:ea typeface="Noto Sans KR" panose="020B0200000000000000" pitchFamily="50" charset="-127"/>
              </a:rPr>
              <a:t>의 전체 구조와 </a:t>
            </a:r>
            <a:r>
              <a:rPr lang="en-US" altLang="ko-KR" sz="2400" dirty="0">
                <a:latin typeface="Noto Sans KR" panose="020B0200000000000000" pitchFamily="50" charset="-127"/>
                <a:ea typeface="Noto Sans KR" panose="020B0200000000000000" pitchFamily="50" charset="-127"/>
              </a:rPr>
              <a:t>MVC </a:t>
            </a:r>
            <a:r>
              <a:rPr lang="ko-KR" altLang="en-US" sz="2400" dirty="0">
                <a:latin typeface="Noto Sans KR" panose="020B0200000000000000" pitchFamily="50" charset="-127"/>
                <a:ea typeface="Noto Sans KR" panose="020B0200000000000000" pitchFamily="50" charset="-127"/>
              </a:rPr>
              <a:t>패턴을 기반으로 한 개발 흐름 </a:t>
            </a:r>
            <a:r>
              <a:rPr lang="en-US" altLang="ko-KR" sz="2400" dirty="0">
                <a:latin typeface="Noto Sans KR" panose="020B0200000000000000" pitchFamily="50" charset="-127"/>
                <a:ea typeface="Noto Sans KR" panose="020B0200000000000000" pitchFamily="50" charset="-127"/>
              </a:rPr>
              <a:t>— React</a:t>
            </a:r>
            <a:r>
              <a:rPr lang="ko-KR" altLang="en-US" sz="2400" dirty="0">
                <a:latin typeface="Noto Sans KR" panose="020B0200000000000000" pitchFamily="50" charset="-127"/>
                <a:ea typeface="Noto Sans KR" panose="020B0200000000000000" pitchFamily="50" charset="-127"/>
              </a:rPr>
              <a:t>에서 화면을 구성하고</a:t>
            </a:r>
            <a:r>
              <a:rPr lang="en-US" altLang="ko-KR" sz="2400" dirty="0">
                <a:latin typeface="Noto Sans KR" panose="020B0200000000000000" pitchFamily="50" charset="-127"/>
                <a:ea typeface="Noto Sans KR" panose="020B0200000000000000" pitchFamily="50" charset="-127"/>
              </a:rPr>
              <a:t>, Ajax </a:t>
            </a:r>
            <a:r>
              <a:rPr lang="ko-KR" altLang="en-US" sz="2400" dirty="0">
                <a:latin typeface="Noto Sans KR" panose="020B0200000000000000" pitchFamily="50" charset="-127"/>
                <a:ea typeface="Noto Sans KR" panose="020B0200000000000000" pitchFamily="50" charset="-127"/>
              </a:rPr>
              <a:t>통신을 통해 </a:t>
            </a:r>
            <a:r>
              <a:rPr lang="ko-KR" altLang="en-US" sz="2400" dirty="0" err="1">
                <a:latin typeface="Noto Sans KR" panose="020B0200000000000000" pitchFamily="50" charset="-127"/>
                <a:ea typeface="Noto Sans KR" panose="020B0200000000000000" pitchFamily="50" charset="-127"/>
              </a:rPr>
              <a:t>백엔드를</a:t>
            </a:r>
            <a:r>
              <a:rPr lang="ko-KR" altLang="en-US" sz="2400" dirty="0">
                <a:latin typeface="Noto Sans KR" panose="020B0200000000000000" pitchFamily="50" charset="-127"/>
                <a:ea typeface="Noto Sans KR" panose="020B0200000000000000" pitchFamily="50" charset="-127"/>
              </a:rPr>
              <a:t> 거쳐 </a:t>
            </a:r>
            <a:r>
              <a:rPr lang="en-US" altLang="ko-KR" sz="2400" dirty="0">
                <a:latin typeface="Noto Sans KR" panose="020B0200000000000000" pitchFamily="50" charset="-127"/>
                <a:ea typeface="Noto Sans KR" panose="020B0200000000000000" pitchFamily="50" charset="-127"/>
              </a:rPr>
              <a:t>DB</a:t>
            </a:r>
            <a:r>
              <a:rPr lang="ko-KR" altLang="en-US" sz="2400" dirty="0">
                <a:latin typeface="Noto Sans KR" panose="020B0200000000000000" pitchFamily="50" charset="-127"/>
                <a:ea typeface="Noto Sans KR" panose="020B0200000000000000" pitchFamily="50" charset="-127"/>
              </a:rPr>
              <a:t>와 연동하는 전반적인 과정을 직접 구현하며 많이 배울 수 있었습니다</a:t>
            </a:r>
            <a:r>
              <a:rPr lang="en-US" altLang="ko-KR" sz="2400" dirty="0">
                <a:latin typeface="Noto Sans KR" panose="020B0200000000000000" pitchFamily="50" charset="-127"/>
                <a:ea typeface="Noto Sans KR" panose="020B0200000000000000" pitchFamily="50" charset="-127"/>
              </a:rPr>
              <a:t>. </a:t>
            </a:r>
            <a:r>
              <a:rPr lang="ko-KR" altLang="en-US" sz="2400" dirty="0">
                <a:latin typeface="Noto Sans KR" panose="020B0200000000000000" pitchFamily="50" charset="-127"/>
                <a:ea typeface="Noto Sans KR" panose="020B0200000000000000" pitchFamily="50" charset="-127"/>
              </a:rPr>
              <a:t>처음에는 막막했던 흐름이었지만</a:t>
            </a:r>
            <a:r>
              <a:rPr lang="en-US" altLang="ko-KR" sz="2400" dirty="0">
                <a:latin typeface="Noto Sans KR" panose="020B0200000000000000" pitchFamily="50" charset="-127"/>
                <a:ea typeface="Noto Sans KR" panose="020B0200000000000000" pitchFamily="50" charset="-127"/>
              </a:rPr>
              <a:t>, </a:t>
            </a:r>
            <a:r>
              <a:rPr lang="ko-KR" altLang="en-US" sz="2400" dirty="0">
                <a:latin typeface="Noto Sans KR" panose="020B0200000000000000" pitchFamily="50" charset="-127"/>
                <a:ea typeface="Noto Sans KR" panose="020B0200000000000000" pitchFamily="50" charset="-127"/>
              </a:rPr>
              <a:t>스스로 부딪히고 해결해 나가며 결국 결과물을 완성할 수 있었고</a:t>
            </a:r>
            <a:r>
              <a:rPr lang="en-US" altLang="ko-KR" sz="2400" dirty="0">
                <a:latin typeface="Noto Sans KR" panose="020B0200000000000000" pitchFamily="50" charset="-127"/>
                <a:ea typeface="Noto Sans KR" panose="020B0200000000000000" pitchFamily="50" charset="-127"/>
              </a:rPr>
              <a:t>, </a:t>
            </a:r>
            <a:r>
              <a:rPr lang="ko-KR" altLang="en-US" sz="2400" dirty="0">
                <a:latin typeface="Noto Sans KR" panose="020B0200000000000000" pitchFamily="50" charset="-127"/>
                <a:ea typeface="Noto Sans KR" panose="020B0200000000000000" pitchFamily="50" charset="-127"/>
              </a:rPr>
              <a:t>이전까지 느꼈던 자신감 부족이 모두 사라졌습니다</a:t>
            </a:r>
            <a:r>
              <a:rPr lang="en-US" altLang="ko-KR" sz="2400" dirty="0">
                <a:latin typeface="Noto Sans KR" panose="020B0200000000000000" pitchFamily="50" charset="-127"/>
                <a:ea typeface="Noto Sans KR" panose="020B0200000000000000" pitchFamily="50" charset="-127"/>
              </a:rPr>
              <a:t>. </a:t>
            </a:r>
            <a:r>
              <a:rPr lang="ko-KR" altLang="en-US" sz="2400" dirty="0">
                <a:latin typeface="Noto Sans KR" panose="020B0200000000000000" pitchFamily="50" charset="-127"/>
                <a:ea typeface="Noto Sans KR" panose="020B0200000000000000" pitchFamily="50" charset="-127"/>
              </a:rPr>
              <a:t>이제는 개인 프로젝트도 충분히 구현할 수 있다는 확신이 들었습니다</a:t>
            </a:r>
            <a:r>
              <a:rPr lang="en-US" altLang="ko-KR" sz="2400" dirty="0">
                <a:latin typeface="Noto Sans KR" panose="020B0200000000000000" pitchFamily="50" charset="-127"/>
                <a:ea typeface="Noto Sans KR" panose="020B0200000000000000" pitchFamily="50" charset="-127"/>
              </a:rPr>
              <a:t>. </a:t>
            </a:r>
            <a:r>
              <a:rPr lang="ko-KR" altLang="en-US" sz="2400" dirty="0">
                <a:latin typeface="Noto Sans KR" panose="020B0200000000000000" pitchFamily="50" charset="-127"/>
                <a:ea typeface="Noto Sans KR" panose="020B0200000000000000" pitchFamily="50" charset="-127"/>
              </a:rPr>
              <a:t>이 경험을 바탕으로 앞으로도 꾸준히 학습을 이어가며 개인 프로젝트를 완성할 계획입니다</a:t>
            </a:r>
            <a:r>
              <a:rPr lang="en-US" altLang="ko-KR" sz="2400" dirty="0">
                <a:latin typeface="Noto Sans KR" panose="020B0200000000000000" pitchFamily="50" charset="-127"/>
                <a:ea typeface="Noto Sans KR" panose="020B0200000000000000" pitchFamily="50" charset="-127"/>
              </a:rPr>
              <a:t>. </a:t>
            </a:r>
            <a:r>
              <a:rPr lang="ko-KR" altLang="en-US" sz="2400" dirty="0" err="1">
                <a:latin typeface="Noto Sans KR" panose="020B0200000000000000" pitchFamily="50" charset="-127"/>
                <a:ea typeface="Noto Sans KR" panose="020B0200000000000000" pitchFamily="50" charset="-127"/>
              </a:rPr>
              <a:t>프로젝트뿐만</a:t>
            </a:r>
            <a:r>
              <a:rPr lang="ko-KR" altLang="en-US" sz="2400" dirty="0">
                <a:latin typeface="Noto Sans KR" panose="020B0200000000000000" pitchFamily="50" charset="-127"/>
                <a:ea typeface="Noto Sans KR" panose="020B0200000000000000" pitchFamily="50" charset="-127"/>
              </a:rPr>
              <a:t> 아니라 다양한 질문에도 친절하게 답해주시고 </a:t>
            </a:r>
            <a:r>
              <a:rPr lang="ko-KR" altLang="en-US" sz="2400" dirty="0" err="1">
                <a:latin typeface="Noto Sans KR" panose="020B0200000000000000" pitchFamily="50" charset="-127"/>
                <a:ea typeface="Noto Sans KR" panose="020B0200000000000000" pitchFamily="50" charset="-127"/>
              </a:rPr>
              <a:t>도와주신</a:t>
            </a:r>
            <a:r>
              <a:rPr lang="ko-KR" altLang="en-US" sz="2400" dirty="0">
                <a:latin typeface="Noto Sans KR" panose="020B0200000000000000" pitchFamily="50" charset="-127"/>
                <a:ea typeface="Noto Sans KR" panose="020B0200000000000000" pitchFamily="50" charset="-127"/>
              </a:rPr>
              <a:t> </a:t>
            </a:r>
            <a:r>
              <a:rPr lang="ko-KR" altLang="en-US" sz="2400" dirty="0" err="1">
                <a:latin typeface="Noto Sans KR" panose="020B0200000000000000" pitchFamily="50" charset="-127"/>
                <a:ea typeface="Noto Sans KR" panose="020B0200000000000000" pitchFamily="50" charset="-127"/>
              </a:rPr>
              <a:t>멘토분들께도</a:t>
            </a:r>
            <a:r>
              <a:rPr lang="ko-KR" altLang="en-US" sz="2400" dirty="0">
                <a:latin typeface="Noto Sans KR" panose="020B0200000000000000" pitchFamily="50" charset="-127"/>
                <a:ea typeface="Noto Sans KR" panose="020B0200000000000000" pitchFamily="50" charset="-127"/>
              </a:rPr>
              <a:t> 진심으로 감사드립니다</a:t>
            </a:r>
            <a:r>
              <a:rPr lang="en-US" altLang="ko-KR" sz="2400" dirty="0">
                <a:latin typeface="Noto Sans KR" panose="020B0200000000000000" pitchFamily="50" charset="-127"/>
                <a:ea typeface="Noto Sans KR" panose="020B0200000000000000" pitchFamily="50" charset="-127"/>
              </a:rPr>
              <a:t>. </a:t>
            </a:r>
            <a:r>
              <a:rPr lang="ko-KR" altLang="en-US" sz="2400" dirty="0">
                <a:latin typeface="Noto Sans KR" panose="020B0200000000000000" pitchFamily="50" charset="-127"/>
                <a:ea typeface="Noto Sans KR" panose="020B0200000000000000" pitchFamily="50" charset="-127"/>
              </a:rPr>
              <a:t>감사합니다</a:t>
            </a:r>
            <a:r>
              <a:rPr lang="en-US" altLang="ko-KR" sz="2400" dirty="0">
                <a:latin typeface="Noto Sans KR" panose="020B0200000000000000" pitchFamily="50" charset="-127"/>
                <a:ea typeface="Noto Sans KR" panose="020B0200000000000000" pitchFamily="50" charset="-127"/>
              </a:rPr>
              <a:t>.</a:t>
            </a:r>
            <a:endParaRPr lang="ko-KR" sz="4000" b="0" i="0" u="none" strike="noStrike" dirty="0">
              <a:solidFill>
                <a:srgbClr val="000000"/>
              </a:solidFill>
              <a:latin typeface="Noto Sans KR" panose="020B0200000000000000" pitchFamily="50" charset="-127"/>
              <a:ea typeface="Noto Sans KR" panose="020B0200000000000000" pitchFamily="50" charset="-127"/>
            </a:endParaRPr>
          </a:p>
        </p:txBody>
      </p:sp>
    </p:spTree>
    <p:extLst>
      <p:ext uri="{BB962C8B-B14F-4D97-AF65-F5344CB8AC3E}">
        <p14:creationId xmlns:p14="http://schemas.microsoft.com/office/powerpoint/2010/main" val="2902841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a:extLst>
            <a:ext uri="{FF2B5EF4-FFF2-40B4-BE49-F238E27FC236}">
              <a16:creationId xmlns:a16="http://schemas.microsoft.com/office/drawing/2014/main" id="{5F6B72CA-B394-12D3-42E1-8B41A929A12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D108E46-694A-5702-F2C0-AD97FD3D8CF2}"/>
              </a:ext>
            </a:extLst>
          </p:cNvPr>
          <p:cNvPicPr>
            <a:picLocks noGrp="1" noRot="1" noChangeAspect="1" noMove="1" noResize="1" noEditPoints="1" noAdjustHandles="1" noChangeArrowheads="1" noChangeShapeType="1" noCrop="1"/>
          </p:cNvPicPr>
          <p:nvPr/>
        </p:nvPicPr>
        <p:blipFill>
          <a:blip r:embed="rId2"/>
          <a:stretch>
            <a:fillRect/>
          </a:stretch>
        </p:blipFill>
        <p:spPr>
          <a:xfrm rot="16200000">
            <a:off x="4000500" y="-4000500"/>
            <a:ext cx="10287000" cy="18288000"/>
          </a:xfrm>
          <a:prstGeom prst="rect">
            <a:avLst/>
          </a:prstGeom>
        </p:spPr>
      </p:pic>
      <p:sp>
        <p:nvSpPr>
          <p:cNvPr id="3" name="TextBox 3">
            <a:extLst>
              <a:ext uri="{FF2B5EF4-FFF2-40B4-BE49-F238E27FC236}">
                <a16:creationId xmlns:a16="http://schemas.microsoft.com/office/drawing/2014/main" id="{6240AFFF-5314-0A30-2C19-35DE57CDDD9F}"/>
              </a:ext>
            </a:extLst>
          </p:cNvPr>
          <p:cNvSpPr txBox="1"/>
          <p:nvPr/>
        </p:nvSpPr>
        <p:spPr>
          <a:xfrm>
            <a:off x="990600" y="920750"/>
            <a:ext cx="16484600" cy="1066800"/>
          </a:xfrm>
          <a:prstGeom prst="rect">
            <a:avLst/>
          </a:prstGeom>
        </p:spPr>
        <p:txBody>
          <a:bodyPr lIns="0" tIns="0" rIns="0" bIns="0" rtlCol="0" anchor="ctr"/>
          <a:lstStyle/>
          <a:p>
            <a:pPr lvl="0" algn="l">
              <a:lnSpc>
                <a:spcPct val="99600"/>
              </a:lnSpc>
            </a:pPr>
            <a:r>
              <a:rPr lang="ko-KR" altLang="en-US" sz="6000" b="0" i="0" u="none" strike="noStrike" dirty="0">
                <a:solidFill>
                  <a:srgbClr val="2D2D2D"/>
                </a:solidFill>
                <a:ea typeface="Pretendard ExtraBold"/>
              </a:rPr>
              <a:t>소감문</a:t>
            </a:r>
            <a:endParaRPr lang="ko-KR" sz="6000" b="0" i="0" u="none" strike="noStrike" dirty="0">
              <a:solidFill>
                <a:srgbClr val="2D2D2D"/>
              </a:solidFill>
              <a:ea typeface="Pretendard ExtraBold"/>
            </a:endParaRPr>
          </a:p>
        </p:txBody>
      </p:sp>
      <p:pic>
        <p:nvPicPr>
          <p:cNvPr id="4" name="Picture 4">
            <a:extLst>
              <a:ext uri="{FF2B5EF4-FFF2-40B4-BE49-F238E27FC236}">
                <a16:creationId xmlns:a16="http://schemas.microsoft.com/office/drawing/2014/main" id="{1B5B4113-B654-760F-356F-D6899E4615C7}"/>
              </a:ext>
            </a:extLst>
          </p:cNvPr>
          <p:cNvPicPr>
            <a:picLocks noChangeAspect="1"/>
          </p:cNvPicPr>
          <p:nvPr/>
        </p:nvPicPr>
        <p:blipFill>
          <a:blip r:embed="rId3"/>
          <a:stretch>
            <a:fillRect/>
          </a:stretch>
        </p:blipFill>
        <p:spPr>
          <a:xfrm rot="16200000">
            <a:off x="5524500" y="-2286000"/>
            <a:ext cx="6965950" cy="16338550"/>
          </a:xfrm>
          <a:prstGeom prst="rect">
            <a:avLst/>
          </a:prstGeom>
          <a:effectLst/>
        </p:spPr>
      </p:pic>
      <p:sp>
        <p:nvSpPr>
          <p:cNvPr id="7" name="TextBox 7">
            <a:extLst>
              <a:ext uri="{FF2B5EF4-FFF2-40B4-BE49-F238E27FC236}">
                <a16:creationId xmlns:a16="http://schemas.microsoft.com/office/drawing/2014/main" id="{722E783B-FBA8-134B-7AE4-EBEFFD97A1A1}"/>
              </a:ext>
            </a:extLst>
          </p:cNvPr>
          <p:cNvSpPr txBox="1"/>
          <p:nvPr/>
        </p:nvSpPr>
        <p:spPr>
          <a:xfrm>
            <a:off x="1600200" y="3149600"/>
            <a:ext cx="5118100" cy="749300"/>
          </a:xfrm>
          <a:prstGeom prst="rect">
            <a:avLst/>
          </a:prstGeom>
        </p:spPr>
        <p:txBody>
          <a:bodyPr lIns="0" tIns="0" rIns="0" bIns="0" rtlCol="0" anchor="ctr"/>
          <a:lstStyle/>
          <a:p>
            <a:pPr lvl="0">
              <a:lnSpc>
                <a:spcPct val="99600"/>
              </a:lnSpc>
            </a:pPr>
            <a:r>
              <a:rPr lang="en-US" sz="4000" b="0" i="0" u="none" strike="noStrike" dirty="0">
                <a:solidFill>
                  <a:srgbClr val="000000"/>
                </a:solidFill>
                <a:latin typeface="Noto Sans KR Black" panose="020B0200000000000000" pitchFamily="50" charset="-127"/>
                <a:ea typeface="Noto Sans KR Black" panose="020B0200000000000000" pitchFamily="50" charset="-127"/>
              </a:rPr>
              <a:t>0</a:t>
            </a:r>
            <a:r>
              <a:rPr lang="en-US" sz="4000" dirty="0">
                <a:solidFill>
                  <a:srgbClr val="000000"/>
                </a:solidFill>
                <a:latin typeface="Noto Sans KR Black" panose="020B0200000000000000" pitchFamily="50" charset="-127"/>
                <a:ea typeface="Noto Sans KR Black" panose="020B0200000000000000" pitchFamily="50" charset="-127"/>
              </a:rPr>
              <a:t>5</a:t>
            </a:r>
            <a:r>
              <a:rPr lang="en-US" sz="4000" b="0" i="0" u="none" strike="noStrike" dirty="0">
                <a:solidFill>
                  <a:srgbClr val="000000"/>
                </a:solidFill>
                <a:latin typeface="Noto Sans KR Black" panose="020B0200000000000000" pitchFamily="50" charset="-127"/>
                <a:ea typeface="Noto Sans KR Black" panose="020B0200000000000000" pitchFamily="50" charset="-127"/>
              </a:rPr>
              <a:t>. </a:t>
            </a:r>
            <a:r>
              <a:rPr lang="ko-KR" altLang="en-US" sz="4000" b="0" i="0" u="none" strike="noStrike" dirty="0">
                <a:solidFill>
                  <a:srgbClr val="000000"/>
                </a:solidFill>
                <a:latin typeface="Noto Sans KR Black" panose="020B0200000000000000" pitchFamily="50" charset="-127"/>
                <a:ea typeface="Noto Sans KR Black" panose="020B0200000000000000" pitchFamily="50" charset="-127"/>
              </a:rPr>
              <a:t>김영신</a:t>
            </a:r>
            <a:endParaRPr lang="ko-KR" sz="4000" b="0" i="0" u="none" strike="noStrike" dirty="0">
              <a:solidFill>
                <a:srgbClr val="000000"/>
              </a:solidFill>
              <a:latin typeface="Noto Sans KR Black" panose="020B0200000000000000" pitchFamily="50" charset="-127"/>
              <a:ea typeface="Noto Sans KR Black" panose="020B0200000000000000" pitchFamily="50" charset="-127"/>
            </a:endParaRPr>
          </a:p>
        </p:txBody>
      </p:sp>
      <p:sp>
        <p:nvSpPr>
          <p:cNvPr id="22" name="TextBox 7">
            <a:extLst>
              <a:ext uri="{FF2B5EF4-FFF2-40B4-BE49-F238E27FC236}">
                <a16:creationId xmlns:a16="http://schemas.microsoft.com/office/drawing/2014/main" id="{CF7C63C2-9047-A57C-F242-B410260A421C}"/>
              </a:ext>
            </a:extLst>
          </p:cNvPr>
          <p:cNvSpPr txBox="1"/>
          <p:nvPr/>
        </p:nvSpPr>
        <p:spPr>
          <a:xfrm>
            <a:off x="1600200" y="4159250"/>
            <a:ext cx="15011400" cy="4565650"/>
          </a:xfrm>
          <a:prstGeom prst="rect">
            <a:avLst/>
          </a:prstGeom>
        </p:spPr>
        <p:txBody>
          <a:bodyPr lIns="0" tIns="0" rIns="0" bIns="0" rtlCol="0" anchor="ctr"/>
          <a:lstStyle/>
          <a:p>
            <a:pPr lvl="0">
              <a:lnSpc>
                <a:spcPts val="4500"/>
              </a:lnSpc>
            </a:pPr>
            <a:endParaRPr lang="ko-KR" sz="3200" b="0" i="0" u="none" strike="noStrike" dirty="0">
              <a:solidFill>
                <a:srgbClr val="000000"/>
              </a:solidFill>
              <a:latin typeface="Noto Sans KR" panose="020B0200000000000000" pitchFamily="50" charset="-127"/>
              <a:ea typeface="Noto Sans KR" panose="020B0200000000000000" pitchFamily="50" charset="-127"/>
            </a:endParaRPr>
          </a:p>
        </p:txBody>
      </p:sp>
      <p:sp>
        <p:nvSpPr>
          <p:cNvPr id="8" name="TextBox 7">
            <a:extLst>
              <a:ext uri="{FF2B5EF4-FFF2-40B4-BE49-F238E27FC236}">
                <a16:creationId xmlns:a16="http://schemas.microsoft.com/office/drawing/2014/main" id="{6E079C6D-2237-7BC2-DD0B-D7CFC83DBF27}"/>
              </a:ext>
            </a:extLst>
          </p:cNvPr>
          <p:cNvSpPr txBox="1"/>
          <p:nvPr/>
        </p:nvSpPr>
        <p:spPr>
          <a:xfrm>
            <a:off x="1600200" y="4152900"/>
            <a:ext cx="15012035" cy="4490085"/>
          </a:xfrm>
          <a:prstGeom prst="rect">
            <a:avLst/>
          </a:prstGeom>
        </p:spPr>
        <p:txBody>
          <a:bodyPr wrap="square" lIns="0" tIns="0" rIns="0" bIns="0" numCol="1" vert="horz" anchor="ctr">
            <a:noAutofit/>
          </a:bodyPr>
          <a:lstStyle/>
          <a:p>
            <a:pPr marL="0" indent="0">
              <a:lnSpc>
                <a:spcPts val="4200"/>
              </a:lnSpc>
              <a:buFontTx/>
              <a:buNone/>
            </a:pPr>
            <a:r>
              <a:rPr lang="ko-KR" altLang="en-US" sz="2700"/>
              <a:t>  </a:t>
            </a:r>
            <a:r>
              <a:rPr lang="ko-KR" altLang="en-US" sz="2700">
                <a:latin typeface="Noto Sans KR" charset="0"/>
                <a:ea typeface="Noto Sans KR" charset="0"/>
              </a:rPr>
              <a:t>이번</a:t>
            </a:r>
            <a:r>
              <a:rPr lang="ko-KR" altLang="en-US" sz="2700">
                <a:latin typeface="Noto Sans KR" charset="0"/>
                <a:ea typeface="Noto Sans KR" charset="0"/>
              </a:rPr>
              <a:t> </a:t>
            </a:r>
            <a:r>
              <a:rPr lang="ko-KR" altLang="en-US" sz="2700">
                <a:latin typeface="Noto Sans KR" charset="0"/>
                <a:ea typeface="Noto Sans KR" charset="0"/>
              </a:rPr>
              <a:t>프로젝트에서</a:t>
            </a:r>
            <a:r>
              <a:rPr lang="ko-KR" altLang="en-US" sz="2700">
                <a:latin typeface="Noto Sans KR" charset="0"/>
                <a:ea typeface="Noto Sans KR" charset="0"/>
              </a:rPr>
              <a:t> </a:t>
            </a:r>
            <a:r>
              <a:rPr lang="ko-KR" altLang="en-US" sz="2700">
                <a:latin typeface="Noto Sans KR" charset="0"/>
                <a:ea typeface="Noto Sans KR" charset="0"/>
              </a:rPr>
              <a:t>저는</a:t>
            </a:r>
            <a:r>
              <a:rPr lang="ko-KR" altLang="en-US" sz="2700">
                <a:latin typeface="Noto Sans KR" charset="0"/>
                <a:ea typeface="Noto Sans KR" charset="0"/>
              </a:rPr>
              <a:t> </a:t>
            </a:r>
            <a:r>
              <a:rPr lang="ko-KR" altLang="en-US" sz="2700">
                <a:latin typeface="Noto Sans KR" charset="0"/>
                <a:ea typeface="Noto Sans KR" charset="0"/>
              </a:rPr>
              <a:t>서류</a:t>
            </a:r>
            <a:r>
              <a:rPr lang="ko-KR" altLang="en-US" sz="2700">
                <a:latin typeface="Noto Sans KR" charset="0"/>
                <a:ea typeface="Noto Sans KR" charset="0"/>
              </a:rPr>
              <a:t> </a:t>
            </a:r>
            <a:r>
              <a:rPr lang="ko-KR" altLang="en-US" sz="2700">
                <a:latin typeface="Noto Sans KR" charset="0"/>
                <a:ea typeface="Noto Sans KR" charset="0"/>
              </a:rPr>
              <a:t>작업을</a:t>
            </a:r>
            <a:r>
              <a:rPr lang="ko-KR" altLang="en-US" sz="2700">
                <a:latin typeface="Noto Sans KR" charset="0"/>
                <a:ea typeface="Noto Sans KR" charset="0"/>
              </a:rPr>
              <a:t> </a:t>
            </a:r>
            <a:r>
              <a:rPr lang="ko-KR" altLang="en-US" sz="2700">
                <a:latin typeface="Noto Sans KR" charset="0"/>
                <a:ea typeface="Noto Sans KR" charset="0"/>
              </a:rPr>
              <a:t>총괄하며</a:t>
            </a:r>
            <a:r>
              <a:rPr lang="ko-KR" altLang="en-US" sz="2700">
                <a:latin typeface="Noto Sans KR" charset="0"/>
                <a:ea typeface="Noto Sans KR" charset="0"/>
              </a:rPr>
              <a:t> </a:t>
            </a:r>
            <a:r>
              <a:rPr lang="ko-KR" altLang="en-US" sz="2700">
                <a:latin typeface="Noto Sans KR" charset="0"/>
                <a:ea typeface="Noto Sans KR" charset="0"/>
              </a:rPr>
              <a:t>수행계획서</a:t>
            </a:r>
            <a:r>
              <a:rPr lang="en-US" altLang="ko-KR" sz="2700">
                <a:latin typeface="Noto Sans KR" charset="0"/>
                <a:ea typeface="Noto Sans KR" charset="0"/>
              </a:rPr>
              <a:t>, WBS, </a:t>
            </a:r>
            <a:r>
              <a:rPr lang="ko-KR" altLang="en-US" sz="2700">
                <a:latin typeface="Noto Sans KR" charset="0"/>
                <a:ea typeface="Noto Sans KR" charset="0"/>
              </a:rPr>
              <a:t>최종 보고서 및 발표자료 작성 등을 맡았고</a:t>
            </a:r>
            <a:r>
              <a:rPr lang="en-US" altLang="ko-KR" sz="2700">
                <a:latin typeface="Noto Sans KR" charset="0"/>
                <a:ea typeface="Noto Sans KR" charset="0"/>
              </a:rPr>
              <a:t>, </a:t>
            </a:r>
            <a:r>
              <a:rPr lang="ko-KR" altLang="en-US" sz="2700">
                <a:latin typeface="Noto Sans KR" charset="0"/>
                <a:ea typeface="Noto Sans KR" charset="0"/>
              </a:rPr>
              <a:t>팀장이 원활하게 기획을 이어갈 수 있도록 기초자료를 통해 기획 과정에 참여했습니다</a:t>
            </a:r>
            <a:r>
              <a:rPr lang="en-US" altLang="ko-KR" sz="2700">
                <a:latin typeface="Noto Sans KR" charset="0"/>
                <a:ea typeface="Noto Sans KR" charset="0"/>
              </a:rPr>
              <a:t>.</a:t>
            </a:r>
            <a:endParaRPr lang="ko-KR" altLang="en-US" sz="2700">
              <a:latin typeface="Noto Sans KR" charset="0"/>
              <a:ea typeface="Noto Sans KR" charset="0"/>
            </a:endParaRPr>
          </a:p>
          <a:p>
            <a:pPr marL="0" indent="0">
              <a:lnSpc>
                <a:spcPts val="4200"/>
              </a:lnSpc>
              <a:buFontTx/>
              <a:buNone/>
            </a:pPr>
            <a:r>
              <a:rPr lang="ko-KR" altLang="en-US" sz="2700">
                <a:latin typeface="Noto Sans KR" charset="0"/>
                <a:ea typeface="Noto Sans KR" charset="0"/>
              </a:rPr>
              <a:t>개발 측면에서는 공지사항 기능의 프론트엔드와 백엔드 구현을 담당했고</a:t>
            </a:r>
            <a:r>
              <a:rPr lang="en-US" altLang="ko-KR" sz="2700">
                <a:latin typeface="Noto Sans KR" charset="0"/>
                <a:ea typeface="Noto Sans KR" charset="0"/>
              </a:rPr>
              <a:t>, </a:t>
            </a:r>
            <a:r>
              <a:rPr lang="ko-KR" altLang="en-US" sz="2700">
                <a:latin typeface="Noto Sans KR" charset="0"/>
                <a:ea typeface="Noto Sans KR" charset="0"/>
              </a:rPr>
              <a:t>이 과정을 통해 실질적인 개발 경험 뿐 아니라 시스템 구조 전반을 이해하게 되었습니다</a:t>
            </a:r>
            <a:r>
              <a:rPr lang="en-US" altLang="ko-KR" sz="2700">
                <a:latin typeface="Noto Sans KR" charset="0"/>
                <a:ea typeface="Noto Sans KR" charset="0"/>
              </a:rPr>
              <a:t>. </a:t>
            </a:r>
            <a:r>
              <a:rPr lang="ko-KR" altLang="en-US" sz="2700">
                <a:latin typeface="Noto Sans KR" charset="0"/>
                <a:ea typeface="Noto Sans KR" charset="0"/>
              </a:rPr>
              <a:t>특히 프로젝트 전 과정을 문서화하며 팀원들의 노력과 협업의 가치를 체감했고</a:t>
            </a:r>
            <a:r>
              <a:rPr lang="en-US" altLang="ko-KR" sz="2700">
                <a:latin typeface="Noto Sans KR" charset="0"/>
                <a:ea typeface="Noto Sans KR" charset="0"/>
              </a:rPr>
              <a:t>, </a:t>
            </a:r>
            <a:r>
              <a:rPr lang="ko-KR" altLang="en-US" sz="2700">
                <a:latin typeface="Noto Sans KR" charset="0"/>
                <a:ea typeface="Noto Sans KR" charset="0"/>
              </a:rPr>
              <a:t>그만큼 결과물의 완성도와 포트폴리오의 품질을 높이기 위해 더욱 정성을 다할 수 있었습니다</a:t>
            </a:r>
            <a:r>
              <a:rPr lang="en-US" altLang="ko-KR" sz="2700">
                <a:latin typeface="Noto Sans KR" charset="0"/>
                <a:ea typeface="Noto Sans KR" charset="0"/>
              </a:rPr>
              <a:t>. </a:t>
            </a:r>
            <a:endParaRPr lang="ko-KR" altLang="en-US" sz="2700">
              <a:latin typeface="Noto Sans KR" charset="0"/>
              <a:ea typeface="Noto Sans KR" charset="0"/>
            </a:endParaRPr>
          </a:p>
          <a:p>
            <a:pPr marL="0" indent="0">
              <a:lnSpc>
                <a:spcPts val="4200"/>
              </a:lnSpc>
              <a:buFontTx/>
              <a:buNone/>
            </a:pPr>
            <a:r>
              <a:rPr lang="ko-KR" altLang="en-US" sz="2700">
                <a:latin typeface="Noto Sans KR" charset="0"/>
                <a:ea typeface="Noto Sans KR" charset="0"/>
              </a:rPr>
              <a:t>  팀 프로젝트를 경험하면서 각자의 역할에 최선을 다하고 서로 조율하는 과정이 전체 결과에 얼마나 큰 영향을 미치는지를 깊이 느낄 수 있었고</a:t>
            </a:r>
            <a:r>
              <a:rPr lang="en-US" altLang="ko-KR" sz="2700">
                <a:latin typeface="Noto Sans KR" charset="0"/>
                <a:ea typeface="Noto Sans KR" charset="0"/>
              </a:rPr>
              <a:t>, </a:t>
            </a:r>
            <a:r>
              <a:rPr lang="ko-KR" altLang="en-US" sz="2700">
                <a:latin typeface="Noto Sans KR" charset="0"/>
                <a:ea typeface="Noto Sans KR" charset="0"/>
              </a:rPr>
              <a:t>이는 앞으로의 협업에도 큰 자산이 될 것이라 생각합니다</a:t>
            </a:r>
            <a:r>
              <a:rPr lang="en-US" altLang="ko-KR" sz="2700">
                <a:latin typeface="Noto Sans KR" charset="0"/>
                <a:ea typeface="Noto Sans KR" charset="0"/>
              </a:rPr>
              <a:t>.</a:t>
            </a:r>
            <a:endParaRPr lang="ko-KR" altLang="en-US" sz="2700">
              <a:latin typeface="Noto Sans KR" charset="0"/>
              <a:ea typeface="Noto Sans KR" charset="0"/>
            </a:endParaRPr>
          </a:p>
        </p:txBody>
      </p:sp>
    </p:spTree>
    <p:extLst>
      <p:ext uri="{BB962C8B-B14F-4D97-AF65-F5344CB8AC3E}">
        <p14:creationId xmlns:p14="http://schemas.microsoft.com/office/powerpoint/2010/main" val="495824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7000"/>
          </a:blip>
          <a:stretch>
            <a:fillRect/>
          </a:stretch>
        </p:blipFill>
        <p:spPr>
          <a:xfrm>
            <a:off x="0" y="0"/>
            <a:ext cx="18288000" cy="10287000"/>
          </a:xfrm>
          <a:prstGeom prst="rect">
            <a:avLst/>
          </a:prstGeom>
        </p:spPr>
      </p:pic>
      <p:pic>
        <p:nvPicPr>
          <p:cNvPr id="3" name="Picture 3"/>
          <p:cNvPicPr>
            <a:picLocks noChangeAspect="1"/>
          </p:cNvPicPr>
          <p:nvPr/>
        </p:nvPicPr>
        <p:blipFill>
          <a:blip r:embed="rId3"/>
          <a:stretch>
            <a:fillRect/>
          </a:stretch>
        </p:blipFill>
        <p:spPr>
          <a:xfrm>
            <a:off x="7518400" y="1930400"/>
            <a:ext cx="3238500" cy="977900"/>
          </a:xfrm>
          <a:prstGeom prst="rect">
            <a:avLst/>
          </a:prstGeom>
        </p:spPr>
      </p:pic>
      <p:sp>
        <p:nvSpPr>
          <p:cNvPr id="4" name="TextBox 4"/>
          <p:cNvSpPr txBox="1"/>
          <p:nvPr/>
        </p:nvSpPr>
        <p:spPr>
          <a:xfrm>
            <a:off x="3962400" y="4343400"/>
            <a:ext cx="10350500" cy="2133600"/>
          </a:xfrm>
          <a:prstGeom prst="rect">
            <a:avLst/>
          </a:prstGeom>
        </p:spPr>
        <p:txBody>
          <a:bodyPr lIns="0" tIns="0" rIns="0" bIns="0" rtlCol="0" anchor="ctr"/>
          <a:lstStyle/>
          <a:p>
            <a:pPr lvl="0" algn="ctr">
              <a:lnSpc>
                <a:spcPct val="85490"/>
              </a:lnSpc>
            </a:pPr>
            <a:r>
              <a:rPr lang="en-US" sz="12000" b="0" i="0" u="none" strike="noStrike">
                <a:solidFill>
                  <a:srgbClr val="18210F"/>
                </a:solidFill>
                <a:latin typeface="Pretendard ExtraBold"/>
              </a:rPr>
              <a:t>Thank you.</a:t>
            </a:r>
          </a:p>
        </p:txBody>
      </p:sp>
      <p:sp>
        <p:nvSpPr>
          <p:cNvPr id="5" name="TextBox 5"/>
          <p:cNvSpPr txBox="1"/>
          <p:nvPr/>
        </p:nvSpPr>
        <p:spPr>
          <a:xfrm>
            <a:off x="5448300" y="3441700"/>
            <a:ext cx="7404100" cy="939800"/>
          </a:xfrm>
          <a:prstGeom prst="rect">
            <a:avLst/>
          </a:prstGeom>
        </p:spPr>
        <p:txBody>
          <a:bodyPr lIns="0" tIns="0" rIns="0" bIns="0" rtlCol="0" anchor="ctr"/>
          <a:lstStyle/>
          <a:p>
            <a:pPr lvl="0" algn="ctr">
              <a:lnSpc>
                <a:spcPct val="140269"/>
              </a:lnSpc>
            </a:pPr>
            <a:r>
              <a:rPr lang="ko-KR" sz="5300" b="0" i="0" u="none" strike="noStrike">
                <a:solidFill>
                  <a:srgbClr val="18210F"/>
                </a:solidFill>
                <a:ea typeface="Pretendard SemiBold"/>
              </a:rPr>
              <a:t>함께해요</a:t>
            </a:r>
            <a:r>
              <a:rPr lang="en-US" sz="5300" b="0" i="0" u="none" strike="noStrike">
                <a:solidFill>
                  <a:srgbClr val="18210F"/>
                </a:solidFill>
                <a:latin typeface="Pretendard SemiBold"/>
              </a:rPr>
              <a:t>, </a:t>
            </a:r>
            <a:r>
              <a:rPr lang="ko-KR" sz="5300" b="0" i="0" u="none" strike="noStrike">
                <a:solidFill>
                  <a:srgbClr val="18210F"/>
                </a:solidFill>
                <a:ea typeface="Pretendard SemiBold"/>
              </a:rPr>
              <a:t>따스한</a:t>
            </a:r>
            <a:r>
              <a:rPr lang="en-US" sz="5300" b="0" i="0" u="none" strike="noStrike">
                <a:solidFill>
                  <a:srgbClr val="18210F"/>
                </a:solidFill>
                <a:latin typeface="Pretendard SemiBold"/>
              </a:rPr>
              <a:t> </a:t>
            </a:r>
            <a:r>
              <a:rPr lang="ko-KR" sz="5300" b="0" i="0" u="none" strike="noStrike">
                <a:solidFill>
                  <a:srgbClr val="18210F"/>
                </a:solidFill>
                <a:ea typeface="Pretendard SemiBold"/>
              </a:rPr>
              <a:t>감성여행</a:t>
            </a:r>
          </a:p>
        </p:txBody>
      </p:sp>
      <p:sp>
        <p:nvSpPr>
          <p:cNvPr id="6" name="TextBox 6"/>
          <p:cNvSpPr txBox="1"/>
          <p:nvPr/>
        </p:nvSpPr>
        <p:spPr>
          <a:xfrm>
            <a:off x="3962400" y="5486400"/>
            <a:ext cx="10350500" cy="2133600"/>
          </a:xfrm>
          <a:prstGeom prst="rect">
            <a:avLst/>
          </a:prstGeom>
        </p:spPr>
        <p:txBody>
          <a:bodyPr lIns="0" tIns="0" rIns="0" bIns="0" rtlCol="0" anchor="ctr"/>
          <a:lstStyle/>
          <a:p>
            <a:pPr lvl="0" algn="ctr">
              <a:lnSpc>
                <a:spcPct val="85490"/>
              </a:lnSpc>
            </a:pPr>
            <a:r>
              <a:rPr lang="en-US" sz="12000" b="0" i="0" u="none" strike="noStrike">
                <a:solidFill>
                  <a:srgbClr val="B3B3B3"/>
                </a:solidFill>
                <a:latin typeface="Pretendard ExtraBold"/>
              </a:rPr>
              <a:t>Thank you.</a:t>
            </a:r>
          </a:p>
        </p:txBody>
      </p:sp>
      <p:sp>
        <p:nvSpPr>
          <p:cNvPr id="7" name="TextBox 7"/>
          <p:cNvSpPr txBox="1"/>
          <p:nvPr/>
        </p:nvSpPr>
        <p:spPr>
          <a:xfrm>
            <a:off x="6337300" y="2082800"/>
            <a:ext cx="5626100" cy="698500"/>
          </a:xfrm>
          <a:prstGeom prst="rect">
            <a:avLst/>
          </a:prstGeom>
        </p:spPr>
        <p:txBody>
          <a:bodyPr lIns="0" tIns="0" rIns="0" bIns="0" rtlCol="0" anchor="ctr"/>
          <a:lstStyle/>
          <a:p>
            <a:pPr lvl="0" algn="ctr">
              <a:lnSpc>
                <a:spcPct val="140269"/>
              </a:lnSpc>
            </a:pPr>
            <a:r>
              <a:rPr lang="en-US" sz="3900" b="0" i="0" u="none" strike="noStrike">
                <a:solidFill>
                  <a:srgbClr val="18210F"/>
                </a:solidFill>
                <a:latin typeface="Pretendard Regular"/>
              </a:rPr>
              <a:t>TwoGether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화이트이(가) 표시된 사진&#10;&#10;AI 생성 콘텐츠는 정확하지 않을 수 있습니다.">
            <a:extLst>
              <a:ext uri="{FF2B5EF4-FFF2-40B4-BE49-F238E27FC236}">
                <a16:creationId xmlns:a16="http://schemas.microsoft.com/office/drawing/2014/main" id="{564B7F1E-3709-3510-1F3D-3CA4F5616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4" name="그림 3">
            <a:extLst>
              <a:ext uri="{FF2B5EF4-FFF2-40B4-BE49-F238E27FC236}">
                <a16:creationId xmlns:a16="http://schemas.microsoft.com/office/drawing/2014/main" id="{D7D07F40-A690-C2CA-C802-7D03F8DEED54}"/>
              </a:ext>
            </a:extLst>
          </p:cNvPr>
          <p:cNvPicPr>
            <a:picLocks noChangeAspect="1"/>
          </p:cNvPicPr>
          <p:nvPr/>
        </p:nvPicPr>
        <p:blipFill>
          <a:blip r:embed="rId3"/>
          <a:stretch>
            <a:fillRect/>
          </a:stretch>
        </p:blipFill>
        <p:spPr>
          <a:xfrm>
            <a:off x="5080" y="0"/>
            <a:ext cx="18299714" cy="10287000"/>
          </a:xfrm>
          <a:prstGeom prst="rect">
            <a:avLst/>
          </a:prstGeom>
        </p:spPr>
      </p:pic>
    </p:spTree>
    <p:extLst>
      <p:ext uri="{BB962C8B-B14F-4D97-AF65-F5344CB8AC3E}">
        <p14:creationId xmlns:p14="http://schemas.microsoft.com/office/powerpoint/2010/main" val="275575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25B8C-9096-585C-CA31-07A902316060}"/>
            </a:ext>
          </a:extLst>
        </p:cNvPr>
        <p:cNvGrpSpPr/>
        <p:nvPr/>
      </p:nvGrpSpPr>
      <p:grpSpPr>
        <a:xfrm>
          <a:off x="0" y="0"/>
          <a:ext cx="0" cy="0"/>
          <a:chOff x="0" y="0"/>
          <a:chExt cx="0" cy="0"/>
        </a:xfrm>
      </p:grpSpPr>
      <p:pic>
        <p:nvPicPr>
          <p:cNvPr id="3" name="그림 2" descr="화이트이(가) 표시된 사진&#10;&#10;AI 생성 콘텐츠는 정확하지 않을 수 있습니다.">
            <a:extLst>
              <a:ext uri="{FF2B5EF4-FFF2-40B4-BE49-F238E27FC236}">
                <a16:creationId xmlns:a16="http://schemas.microsoft.com/office/drawing/2014/main" id="{02921DDA-D2DC-4DAC-3AEB-D461F096D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4" name="그림 3">
            <a:extLst>
              <a:ext uri="{FF2B5EF4-FFF2-40B4-BE49-F238E27FC236}">
                <a16:creationId xmlns:a16="http://schemas.microsoft.com/office/drawing/2014/main" id="{B9F1B24A-911B-F902-3285-1B31FEBD30DE}"/>
              </a:ext>
            </a:extLst>
          </p:cNvPr>
          <p:cNvPicPr>
            <a:picLocks noChangeAspect="1"/>
          </p:cNvPicPr>
          <p:nvPr/>
        </p:nvPicPr>
        <p:blipFill>
          <a:blip r:embed="rId3"/>
          <a:stretch>
            <a:fillRect/>
          </a:stretch>
        </p:blipFill>
        <p:spPr>
          <a:xfrm>
            <a:off x="68382" y="1390650"/>
            <a:ext cx="18151236" cy="7505700"/>
          </a:xfrm>
          <a:prstGeom prst="rect">
            <a:avLst/>
          </a:prstGeom>
        </p:spPr>
      </p:pic>
    </p:spTree>
    <p:extLst>
      <p:ext uri="{BB962C8B-B14F-4D97-AF65-F5344CB8AC3E}">
        <p14:creationId xmlns:p14="http://schemas.microsoft.com/office/powerpoint/2010/main" val="3715133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78</Pages>
  <Paragraphs>1181</Paragraphs>
  <Words>3758</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USER</dc:creator>
  <cp:lastModifiedBy>박현재</cp:lastModifiedBy>
  <cp:version>10.105.280.55985</cp:version>
  <dcterms:modified xsi:type="dcterms:W3CDTF">2025-07-27T13:54:04Z</dcterms:modified>
</cp:coreProperties>
</file>